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6"/>
  </p:notesMasterIdLst>
  <p:sldIdLst>
    <p:sldId id="261" r:id="rId2"/>
    <p:sldId id="262" r:id="rId3"/>
    <p:sldId id="263" r:id="rId4"/>
    <p:sldId id="264" r:id="rId5"/>
    <p:sldId id="265" r:id="rId6"/>
    <p:sldId id="266" r:id="rId7"/>
    <p:sldId id="267" r:id="rId8"/>
    <p:sldId id="268" r:id="rId9"/>
    <p:sldId id="269" r:id="rId10"/>
    <p:sldId id="270" r:id="rId11"/>
    <p:sldId id="271" r:id="rId12"/>
    <p:sldId id="272" r:id="rId13"/>
    <p:sldId id="273" r:id="rId14"/>
    <p:sldId id="274" r:id="rId15"/>
  </p:sldIdLst>
  <p:sldSz cx="9144000" cy="5143500" type="screen16x9"/>
  <p:notesSz cx="6858000" cy="9144000"/>
  <p:embeddedFontLst>
    <p:embeddedFont>
      <p:font typeface="Caveat" pitchFamily="2" charset="0"/>
      <p:regular r:id="rId17"/>
      <p:bold r:id="rId18"/>
    </p:embeddedFont>
    <p:embeddedFont>
      <p:font typeface="Lato" panose="020F0502020204030203" pitchFamily="34" charset="0"/>
      <p:regular r:id="rId19"/>
      <p:bold r:id="rId20"/>
      <p:italic r:id="rId21"/>
      <p:boldItalic r:id="rId22"/>
    </p:embeddedFont>
    <p:embeddedFont>
      <p:font typeface="Roboto" panose="02000000000000000000" pitchFamily="2" charset="0"/>
      <p:regular r:id="rId23"/>
      <p:bold r:id="rId24"/>
      <p:italic r:id="rId25"/>
      <p:boldItalic r:id="rId26"/>
    </p:embeddedFont>
    <p:embeddedFont>
      <p:font typeface="Roboto Light" panose="020F0302020204030204" pitchFamily="34" charset="0"/>
      <p:regular r:id="rId27"/>
      <p:bold r:id="rId28"/>
      <p:italic r:id="rId29"/>
      <p:boldItalic r:id="rId30"/>
    </p:embeddedFont>
    <p:embeddedFont>
      <p:font typeface="Roboto Medium" panose="020F050202020403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F9E1F0-F68A-470F-AC7D-AC47780B61C1}">
  <a:tblStyle styleId="{76F9E1F0-F68A-470F-AC7D-AC47780B61C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9660"/>
  </p:normalViewPr>
  <p:slideViewPr>
    <p:cSldViewPr snapToGrid="0">
      <p:cViewPr varScale="1">
        <p:scale>
          <a:sx n="134" d="100"/>
          <a:sy n="134" d="100"/>
        </p:scale>
        <p:origin x="154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336ae218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336ae218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24fa23b4e5_0_1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24fa23b4e5_0_1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4fa23b4e5_0_2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4fa23b4e5_0_2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24fa23b4e5_0_2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24fa23b4e5_0_2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24fa23b4e5_0_2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24fa23b4e5_0_2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1b13f4e099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1b13f4e099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1b13f4e099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1b13f4e099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description:</a:t>
            </a:r>
            <a:endParaRPr/>
          </a:p>
          <a:p>
            <a:pPr marL="0" lvl="0" indent="0" algn="l" rtl="0">
              <a:spcBef>
                <a:spcPts val="0"/>
              </a:spcBef>
              <a:spcAft>
                <a:spcPts val="0"/>
              </a:spcAft>
              <a:buNone/>
            </a:pPr>
            <a:r>
              <a:rPr lang="en"/>
              <a:t>In this demo we are showing car sensor data (OBD2) from edge to determine location, looking up the location from a geo locations table,  find the weather condition at that location, and visualize the weather conditions in a map by location.</a:t>
            </a:r>
            <a:br>
              <a:rPr lang="en"/>
            </a:br>
            <a:br>
              <a:rPr lang="en"/>
            </a:br>
            <a:r>
              <a:rPr lang="en"/>
              <a:t>We use MiNiFi to gather the edge data, send to Kafka, Flink and SQL Stream Builder to do continuous processing of the stream from Kafka and join with geo location data from a Kudu table, store the join in another Kudu table,  and use Data Vis to visualize the weather location data.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24fa23b4e5_0_2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24fa23b4e5_0_2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24fa23b4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24fa23b4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1b13f4e099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1b13f4e099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24fa23b4e5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24fa23b4e5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1b13f4e0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1b13f4e0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Rename the JSON parts</a:t>
            </a:r>
            <a:endParaRPr/>
          </a:p>
          <a:p>
            <a:pPr marL="0" lvl="0" indent="0" algn="l" rtl="0">
              <a:spcBef>
                <a:spcPts val="0"/>
              </a:spcBef>
              <a:spcAft>
                <a:spcPts val="0"/>
              </a:spcAft>
              <a:buNone/>
            </a:pPr>
            <a:endParaRPr/>
          </a:p>
          <a:p>
            <a:pPr marL="0" lvl="0" indent="0" algn="l" rtl="0">
              <a:spcBef>
                <a:spcPts val="0"/>
              </a:spcBef>
              <a:spcAft>
                <a:spcPts val="0"/>
              </a:spcAft>
              <a:buNone/>
            </a:pPr>
            <a:r>
              <a:rPr lang="en"/>
              <a:t>Fuel level/miles/temperature/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24fa23b4e5_0_1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24fa23b4e5_0_1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24fa23b4e5_0_2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24fa23b4e5_0_2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p:cSld name="Cover">
    <p:spTree>
      <p:nvGrpSpPr>
        <p:cNvPr id="1" name="Shape 7"/>
        <p:cNvGrpSpPr/>
        <p:nvPr/>
      </p:nvGrpSpPr>
      <p:grpSpPr>
        <a:xfrm>
          <a:off x="0" y="0"/>
          <a:ext cx="0" cy="0"/>
          <a:chOff x="0" y="0"/>
          <a:chExt cx="0" cy="0"/>
        </a:xfrm>
      </p:grpSpPr>
      <p:sp>
        <p:nvSpPr>
          <p:cNvPr id="8" name="Google Shape;8;p2"/>
          <p:cNvSpPr/>
          <p:nvPr/>
        </p:nvSpPr>
        <p:spPr>
          <a:xfrm>
            <a:off x="3984812" y="2100263"/>
            <a:ext cx="4396800" cy="3043200"/>
          </a:xfrm>
          <a:prstGeom prst="parallelogram">
            <a:avLst>
              <a:gd name="adj" fmla="val 100155"/>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b="0" i="0" u="none" strike="noStrike" cap="none">
              <a:solidFill>
                <a:schemeClr val="lt1"/>
              </a:solidFill>
              <a:latin typeface="Roboto"/>
              <a:ea typeface="Roboto"/>
              <a:cs typeface="Roboto"/>
              <a:sym typeface="Roboto"/>
            </a:endParaRPr>
          </a:p>
        </p:txBody>
      </p:sp>
      <p:sp>
        <p:nvSpPr>
          <p:cNvPr id="9" name="Google Shape;9;p2"/>
          <p:cNvSpPr/>
          <p:nvPr/>
        </p:nvSpPr>
        <p:spPr>
          <a:xfrm>
            <a:off x="2560216" y="0"/>
            <a:ext cx="6583800" cy="5143500"/>
          </a:xfrm>
          <a:prstGeom prst="parallelogram">
            <a:avLst>
              <a:gd name="adj" fmla="val 100155"/>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b="0" i="0" u="none" strike="noStrike" cap="none">
              <a:solidFill>
                <a:schemeClr val="lt1"/>
              </a:solidFill>
              <a:latin typeface="Roboto"/>
              <a:ea typeface="Roboto"/>
              <a:cs typeface="Roboto"/>
              <a:sym typeface="Roboto"/>
            </a:endParaRPr>
          </a:p>
        </p:txBody>
      </p:sp>
      <p:sp>
        <p:nvSpPr>
          <p:cNvPr id="10" name="Google Shape;10;p2"/>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b="0" i="0" u="none" strike="noStrike" cap="none">
              <a:solidFill>
                <a:schemeClr val="lt1"/>
              </a:solidFill>
              <a:latin typeface="Roboto"/>
              <a:ea typeface="Roboto"/>
              <a:cs typeface="Roboto"/>
              <a:sym typeface="Roboto"/>
            </a:endParaRPr>
          </a:p>
        </p:txBody>
      </p:sp>
      <p:sp>
        <p:nvSpPr>
          <p:cNvPr id="11" name="Google Shape;11;p2"/>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b="0" i="0" u="none" strike="noStrike" cap="none">
              <a:solidFill>
                <a:schemeClr val="lt1"/>
              </a:solidFill>
              <a:latin typeface="Roboto"/>
              <a:ea typeface="Roboto"/>
              <a:cs typeface="Roboto"/>
              <a:sym typeface="Roboto"/>
            </a:endParaRPr>
          </a:p>
        </p:txBody>
      </p:sp>
      <p:sp>
        <p:nvSpPr>
          <p:cNvPr id="12" name="Google Shape;12;p2"/>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b="0" i="0" u="none" strike="noStrike" cap="none">
              <a:solidFill>
                <a:schemeClr val="lt1"/>
              </a:solidFill>
              <a:latin typeface="Roboto"/>
              <a:ea typeface="Roboto"/>
              <a:cs typeface="Roboto"/>
              <a:sym typeface="Roboto"/>
            </a:endParaRPr>
          </a:p>
        </p:txBody>
      </p:sp>
      <p:sp>
        <p:nvSpPr>
          <p:cNvPr id="13" name="Google Shape;13;p2"/>
          <p:cNvSpPr txBox="1">
            <a:spLocks noGrp="1"/>
          </p:cNvSpPr>
          <p:nvPr>
            <p:ph type="title"/>
          </p:nvPr>
        </p:nvSpPr>
        <p:spPr>
          <a:xfrm>
            <a:off x="594360" y="1152525"/>
            <a:ext cx="6035100" cy="1036200"/>
          </a:xfrm>
          <a:prstGeom prst="rect">
            <a:avLst/>
          </a:prstGeom>
          <a:noFill/>
          <a:ln>
            <a:noFill/>
          </a:ln>
        </p:spPr>
        <p:txBody>
          <a:bodyPr spcFirstLastPara="1" wrap="square" lIns="0" tIns="45700" rIns="91425" bIns="45700" anchor="b" anchorCtr="0">
            <a:noAutofit/>
          </a:bodyPr>
          <a:lstStyle>
            <a:lvl1pPr marR="0" lvl="0" algn="l" rtl="0">
              <a:lnSpc>
                <a:spcPct val="80000"/>
              </a:lnSpc>
              <a:spcBef>
                <a:spcPts val="0"/>
              </a:spcBef>
              <a:spcAft>
                <a:spcPts val="0"/>
              </a:spcAft>
              <a:buClr>
                <a:schemeClr val="dk1"/>
              </a:buClr>
              <a:buSzPts val="3400"/>
              <a:buFont typeface="Lato"/>
              <a:buNone/>
              <a:defRPr sz="3400" b="0" i="0" u="none" strike="noStrike" cap="none">
                <a:solidFill>
                  <a:schemeClr val="dk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4" name="Google Shape;14;p2"/>
          <p:cNvSpPr txBox="1">
            <a:spLocks noGrp="1"/>
          </p:cNvSpPr>
          <p:nvPr>
            <p:ph type="body" idx="1"/>
          </p:nvPr>
        </p:nvSpPr>
        <p:spPr>
          <a:xfrm>
            <a:off x="594360" y="2194560"/>
            <a:ext cx="6035100" cy="299400"/>
          </a:xfrm>
          <a:prstGeom prst="rect">
            <a:avLst/>
          </a:prstGeom>
          <a:noFill/>
          <a:ln>
            <a:noFill/>
          </a:ln>
        </p:spPr>
        <p:txBody>
          <a:bodyPr spcFirstLastPara="1" wrap="square" lIns="0" tIns="22850" rIns="91425" bIns="45700" anchor="t" anchorCtr="0">
            <a:noAutofit/>
          </a:bodyPr>
          <a:lstStyle>
            <a:lvl1pPr marL="457200" lvl="0" indent="-228600" algn="l" rtl="0">
              <a:spcBef>
                <a:spcPts val="500"/>
              </a:spcBef>
              <a:spcAft>
                <a:spcPts val="0"/>
              </a:spcAft>
              <a:buSzPts val="1400"/>
              <a:buNone/>
              <a:defRPr sz="1800" b="0" i="0">
                <a:solidFill>
                  <a:srgbClr val="A5A5A5"/>
                </a:solidFill>
                <a:latin typeface="Lato"/>
                <a:ea typeface="Lato"/>
                <a:cs typeface="Lato"/>
                <a:sym typeface="Lato"/>
              </a:defRPr>
            </a:lvl1pPr>
            <a:lvl2pPr marL="914400" lvl="1" indent="-228600" algn="l" rtl="0">
              <a:spcBef>
                <a:spcPts val="400"/>
              </a:spcBef>
              <a:spcAft>
                <a:spcPts val="0"/>
              </a:spcAft>
              <a:buSzPts val="1300"/>
              <a:buNone/>
              <a:defRPr sz="1600">
                <a:solidFill>
                  <a:schemeClr val="accent1"/>
                </a:solidFill>
              </a:defRPr>
            </a:lvl2pPr>
            <a:lvl3pPr marL="1371600" lvl="2" indent="-228600" algn="l" rtl="0">
              <a:spcBef>
                <a:spcPts val="300"/>
              </a:spcBef>
              <a:spcAft>
                <a:spcPts val="0"/>
              </a:spcAft>
              <a:buSzPts val="1300"/>
              <a:buNone/>
              <a:defRPr sz="1600">
                <a:solidFill>
                  <a:schemeClr val="accent1"/>
                </a:solidFill>
              </a:defRPr>
            </a:lvl3pPr>
            <a:lvl4pPr marL="1828800" lvl="3" indent="-228600" algn="l" rtl="0">
              <a:spcBef>
                <a:spcPts val="300"/>
              </a:spcBef>
              <a:spcAft>
                <a:spcPts val="0"/>
              </a:spcAft>
              <a:buSzPts val="1300"/>
              <a:buNone/>
              <a:defRPr sz="1600">
                <a:solidFill>
                  <a:schemeClr val="accent1"/>
                </a:solidFill>
              </a:defRPr>
            </a:lvl4pPr>
            <a:lvl5pPr marL="2286000" lvl="4" indent="-228600" algn="l" rtl="0">
              <a:spcBef>
                <a:spcPts val="300"/>
              </a:spcBef>
              <a:spcAft>
                <a:spcPts val="0"/>
              </a:spcAft>
              <a:buSzPts val="1300"/>
              <a:buNone/>
              <a:defRPr sz="1600">
                <a:solidFill>
                  <a:schemeClr val="accent1"/>
                </a:solidFill>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15" name="Google Shape;15;p2"/>
          <p:cNvSpPr/>
          <p:nvPr/>
        </p:nvSpPr>
        <p:spPr>
          <a:xfrm>
            <a:off x="594360" y="640080"/>
            <a:ext cx="1645920" cy="200496"/>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enter Data Line">
  <p:cSld name="Center Data Line">
    <p:spTree>
      <p:nvGrpSpPr>
        <p:cNvPr id="1" name="Shape 84"/>
        <p:cNvGrpSpPr/>
        <p:nvPr/>
      </p:nvGrpSpPr>
      <p:grpSpPr>
        <a:xfrm>
          <a:off x="0" y="0"/>
          <a:ext cx="0" cy="0"/>
          <a:chOff x="0" y="0"/>
          <a:chExt cx="0" cy="0"/>
        </a:xfrm>
      </p:grpSpPr>
      <p:sp>
        <p:nvSpPr>
          <p:cNvPr id="85" name="Google Shape;85;p11"/>
          <p:cNvSpPr/>
          <p:nvPr/>
        </p:nvSpPr>
        <p:spPr>
          <a:xfrm>
            <a:off x="0" y="6342"/>
            <a:ext cx="9136480" cy="5137157"/>
          </a:xfrm>
          <a:custGeom>
            <a:avLst/>
            <a:gdLst/>
            <a:ahLst/>
            <a:cxnLst/>
            <a:rect l="l" t="t" r="r" b="b"/>
            <a:pathLst>
              <a:path w="9136480" h="5137157" extrusionOk="0">
                <a:moveTo>
                  <a:pt x="0" y="5141598"/>
                </a:moveTo>
                <a:lnTo>
                  <a:pt x="5143712" y="0"/>
                </a:lnTo>
                <a:lnTo>
                  <a:pt x="9136480" y="0"/>
                </a:lnTo>
                <a:lnTo>
                  <a:pt x="3992769" y="5141598"/>
                </a:lnTo>
                <a:lnTo>
                  <a:pt x="0" y="5141598"/>
                </a:lnTo>
                <a:close/>
              </a:path>
            </a:pathLst>
          </a:custGeom>
          <a:solidFill>
            <a:srgbClr val="F2F2F2">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Roboto"/>
              <a:ea typeface="Roboto"/>
              <a:cs typeface="Roboto"/>
              <a:sym typeface="Roboto"/>
            </a:endParaRPr>
          </a:p>
        </p:txBody>
      </p:sp>
      <p:pic>
        <p:nvPicPr>
          <p:cNvPr id="86" name="Google Shape;86;p11"/>
          <p:cNvPicPr preferRelativeResize="0"/>
          <p:nvPr/>
        </p:nvPicPr>
        <p:blipFill rotWithShape="1">
          <a:blip r:embed="rId2">
            <a:alphaModFix/>
          </a:blip>
          <a:srcRect/>
          <a:stretch/>
        </p:blipFill>
        <p:spPr>
          <a:xfrm>
            <a:off x="0" y="4640580"/>
            <a:ext cx="6905469" cy="502794"/>
          </a:xfrm>
          <a:prstGeom prst="rect">
            <a:avLst/>
          </a:prstGeom>
          <a:noFill/>
          <a:ln>
            <a:noFill/>
          </a:ln>
        </p:spPr>
      </p:pic>
      <p:sp>
        <p:nvSpPr>
          <p:cNvPr id="87" name="Google Shape;87;p11"/>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Roboto"/>
              <a:ea typeface="Roboto"/>
              <a:cs typeface="Roboto"/>
              <a:sym typeface="Roboto"/>
            </a:endParaRPr>
          </a:p>
        </p:txBody>
      </p:sp>
      <p:sp>
        <p:nvSpPr>
          <p:cNvPr id="88" name="Google Shape;88;p11"/>
          <p:cNvSpPr txBox="1"/>
          <p:nvPr/>
        </p:nvSpPr>
        <p:spPr>
          <a:xfrm>
            <a:off x="6954050" y="4856804"/>
            <a:ext cx="15414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2019 Cloudera, Inc. All rights reserved.</a:t>
            </a:r>
            <a:endParaRPr sz="1400"/>
          </a:p>
        </p:txBody>
      </p:sp>
      <p:sp>
        <p:nvSpPr>
          <p:cNvPr id="89" name="Google Shape;89;p11"/>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 Columns">
  <p:cSld name="4 Columns">
    <p:spTree>
      <p:nvGrpSpPr>
        <p:cNvPr id="1" name="Shape 90"/>
        <p:cNvGrpSpPr/>
        <p:nvPr/>
      </p:nvGrpSpPr>
      <p:grpSpPr>
        <a:xfrm>
          <a:off x="0" y="0"/>
          <a:ext cx="0" cy="0"/>
          <a:chOff x="0" y="0"/>
          <a:chExt cx="0" cy="0"/>
        </a:xfrm>
      </p:grpSpPr>
      <p:sp>
        <p:nvSpPr>
          <p:cNvPr id="91" name="Google Shape;91;p12"/>
          <p:cNvSpPr txBox="1">
            <a:spLocks noGrp="1"/>
          </p:cNvSpPr>
          <p:nvPr>
            <p:ph type="title"/>
          </p:nvPr>
        </p:nvSpPr>
        <p:spPr>
          <a:xfrm>
            <a:off x="419100" y="457200"/>
            <a:ext cx="8305800" cy="4206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92" name="Google Shape;92;p12"/>
          <p:cNvSpPr txBox="1">
            <a:spLocks noGrp="1"/>
          </p:cNvSpPr>
          <p:nvPr>
            <p:ph type="body" idx="1"/>
          </p:nvPr>
        </p:nvSpPr>
        <p:spPr>
          <a:xfrm>
            <a:off x="419100" y="914400"/>
            <a:ext cx="8305800" cy="308100"/>
          </a:xfrm>
          <a:prstGeom prst="rect">
            <a:avLst/>
          </a:prstGeom>
          <a:noFill/>
          <a:ln>
            <a:noFill/>
          </a:ln>
        </p:spPr>
        <p:txBody>
          <a:bodyPr spcFirstLastPara="1" wrap="square" lIns="0" tIns="22850" rIns="0" bIns="45700" anchor="t" anchorCtr="0">
            <a:noAutofit/>
          </a:bodyPr>
          <a:lstStyle>
            <a:lvl1pPr marL="457200" lvl="0" indent="-228600" algn="l" rtl="0">
              <a:spcBef>
                <a:spcPts val="500"/>
              </a:spcBef>
              <a:spcAft>
                <a:spcPts val="0"/>
              </a:spcAft>
              <a:buSzPts val="1300"/>
              <a:buNone/>
              <a:defRPr sz="1600" b="0" i="0">
                <a:solidFill>
                  <a:schemeClr val="accent2"/>
                </a:solidFill>
                <a:latin typeface="Roboto"/>
                <a:ea typeface="Roboto"/>
                <a:cs typeface="Roboto"/>
                <a:sym typeface="Roboto"/>
              </a:defRPr>
            </a:lvl1pPr>
            <a:lvl2pPr marL="914400" lvl="1" indent="-228600" algn="l" rtl="0">
              <a:spcBef>
                <a:spcPts val="400"/>
              </a:spcBef>
              <a:spcAft>
                <a:spcPts val="0"/>
              </a:spcAft>
              <a:buSzPts val="1300"/>
              <a:buNone/>
              <a:defRPr sz="1600">
                <a:solidFill>
                  <a:schemeClr val="accent1"/>
                </a:solidFill>
              </a:defRPr>
            </a:lvl2pPr>
            <a:lvl3pPr marL="1371600" lvl="2" indent="-228600" algn="l" rtl="0">
              <a:spcBef>
                <a:spcPts val="300"/>
              </a:spcBef>
              <a:spcAft>
                <a:spcPts val="0"/>
              </a:spcAft>
              <a:buSzPts val="1300"/>
              <a:buNone/>
              <a:defRPr sz="1600">
                <a:solidFill>
                  <a:schemeClr val="accent1"/>
                </a:solidFill>
              </a:defRPr>
            </a:lvl3pPr>
            <a:lvl4pPr marL="1828800" lvl="3" indent="-228600" algn="l" rtl="0">
              <a:spcBef>
                <a:spcPts val="300"/>
              </a:spcBef>
              <a:spcAft>
                <a:spcPts val="0"/>
              </a:spcAft>
              <a:buSzPts val="1300"/>
              <a:buNone/>
              <a:defRPr sz="1600">
                <a:solidFill>
                  <a:schemeClr val="accent1"/>
                </a:solidFill>
              </a:defRPr>
            </a:lvl4pPr>
            <a:lvl5pPr marL="2286000" lvl="4" indent="-228600" algn="l" rtl="0">
              <a:spcBef>
                <a:spcPts val="300"/>
              </a:spcBef>
              <a:spcAft>
                <a:spcPts val="0"/>
              </a:spcAft>
              <a:buSzPts val="1300"/>
              <a:buNone/>
              <a:defRPr sz="1600">
                <a:solidFill>
                  <a:schemeClr val="accent1"/>
                </a:solidFill>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93" name="Google Shape;93;p12"/>
          <p:cNvSpPr txBox="1">
            <a:spLocks noGrp="1"/>
          </p:cNvSpPr>
          <p:nvPr>
            <p:ph type="body" idx="2"/>
          </p:nvPr>
        </p:nvSpPr>
        <p:spPr>
          <a:xfrm>
            <a:off x="419100" y="1603771"/>
            <a:ext cx="1938300" cy="2926200"/>
          </a:xfrm>
          <a:prstGeom prst="rect">
            <a:avLst/>
          </a:prstGeom>
          <a:noFill/>
          <a:ln>
            <a:noFill/>
          </a:ln>
        </p:spPr>
        <p:txBody>
          <a:bodyPr spcFirstLastPara="1" wrap="square" lIns="91425" tIns="45700" rIns="91425" bIns="45700" anchor="t" anchorCtr="0">
            <a:noAutofit/>
          </a:bodyPr>
          <a:lstStyle>
            <a:lvl1pPr marL="457200" lvl="0" indent="-317500" algn="l" rtl="0">
              <a:spcBef>
                <a:spcPts val="500"/>
              </a:spcBef>
              <a:spcAft>
                <a:spcPts val="0"/>
              </a:spcAft>
              <a:buClr>
                <a:srgbClr val="A5A5A5"/>
              </a:buClr>
              <a:buSzPts val="1400"/>
              <a:buChar char="•"/>
              <a:defRPr sz="1800">
                <a:solidFill>
                  <a:srgbClr val="7F7F7F"/>
                </a:solidFill>
              </a:defRPr>
            </a:lvl1pPr>
            <a:lvl2pPr marL="914400" lvl="1" indent="-317500" algn="l" rtl="0">
              <a:spcBef>
                <a:spcPts val="400"/>
              </a:spcBef>
              <a:spcAft>
                <a:spcPts val="0"/>
              </a:spcAft>
              <a:buClr>
                <a:srgbClr val="A5A5A5"/>
              </a:buClr>
              <a:buSzPts val="1400"/>
              <a:buFont typeface="Noto Sans Symbols"/>
              <a:buChar char="●"/>
              <a:defRPr sz="1800">
                <a:solidFill>
                  <a:srgbClr val="7F7F7F"/>
                </a:solidFill>
              </a:defRPr>
            </a:lvl2pPr>
            <a:lvl3pPr marL="1371600" lvl="2" indent="-317500" algn="l" rtl="0">
              <a:spcBef>
                <a:spcPts val="300"/>
              </a:spcBef>
              <a:spcAft>
                <a:spcPts val="0"/>
              </a:spcAft>
              <a:buClr>
                <a:srgbClr val="A5A5A5"/>
              </a:buClr>
              <a:buSzPts val="1400"/>
              <a:buChar char="•"/>
              <a:defRPr sz="1800">
                <a:solidFill>
                  <a:srgbClr val="7F7F7F"/>
                </a:solidFill>
              </a:defRPr>
            </a:lvl3pPr>
            <a:lvl4pPr marL="1828800" lvl="3" indent="-317500" algn="l" rtl="0">
              <a:spcBef>
                <a:spcPts val="300"/>
              </a:spcBef>
              <a:spcAft>
                <a:spcPts val="0"/>
              </a:spcAft>
              <a:buClr>
                <a:srgbClr val="A5A5A5"/>
              </a:buClr>
              <a:buSzPts val="1400"/>
              <a:buFont typeface="Noto Sans Symbols"/>
              <a:buChar char="●"/>
              <a:defRPr sz="1800">
                <a:solidFill>
                  <a:srgbClr val="7F7F7F"/>
                </a:solidFill>
              </a:defRPr>
            </a:lvl4pPr>
            <a:lvl5pPr marL="2286000" lvl="4" indent="-317500" algn="l" rtl="0">
              <a:spcBef>
                <a:spcPts val="300"/>
              </a:spcBef>
              <a:spcAft>
                <a:spcPts val="0"/>
              </a:spcAft>
              <a:buClr>
                <a:srgbClr val="A5A5A5"/>
              </a:buClr>
              <a:buSzPts val="1400"/>
              <a:buChar char="•"/>
              <a:defRPr sz="1800">
                <a:solidFill>
                  <a:srgbClr val="7F7F7F"/>
                </a:solidFill>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94" name="Google Shape;94;p12"/>
          <p:cNvSpPr txBox="1">
            <a:spLocks noGrp="1"/>
          </p:cNvSpPr>
          <p:nvPr>
            <p:ph type="body" idx="3"/>
          </p:nvPr>
        </p:nvSpPr>
        <p:spPr>
          <a:xfrm>
            <a:off x="2541116" y="1603771"/>
            <a:ext cx="1938300" cy="2926200"/>
          </a:xfrm>
          <a:prstGeom prst="rect">
            <a:avLst/>
          </a:prstGeom>
          <a:noFill/>
          <a:ln>
            <a:noFill/>
          </a:ln>
        </p:spPr>
        <p:txBody>
          <a:bodyPr spcFirstLastPara="1" wrap="square" lIns="91425" tIns="45700" rIns="91425" bIns="45700" anchor="t" anchorCtr="0">
            <a:noAutofit/>
          </a:bodyPr>
          <a:lstStyle>
            <a:lvl1pPr marL="457200" lvl="0" indent="-317500" algn="l" rtl="0">
              <a:spcBef>
                <a:spcPts val="500"/>
              </a:spcBef>
              <a:spcAft>
                <a:spcPts val="0"/>
              </a:spcAft>
              <a:buClr>
                <a:srgbClr val="A5A5A5"/>
              </a:buClr>
              <a:buSzPts val="1400"/>
              <a:buChar char="•"/>
              <a:defRPr sz="1800">
                <a:solidFill>
                  <a:srgbClr val="7F7F7F"/>
                </a:solidFill>
              </a:defRPr>
            </a:lvl1pPr>
            <a:lvl2pPr marL="914400" lvl="1" indent="-317500" algn="l" rtl="0">
              <a:spcBef>
                <a:spcPts val="400"/>
              </a:spcBef>
              <a:spcAft>
                <a:spcPts val="0"/>
              </a:spcAft>
              <a:buClr>
                <a:srgbClr val="A5A5A5"/>
              </a:buClr>
              <a:buSzPts val="1400"/>
              <a:buFont typeface="Noto Sans Symbols"/>
              <a:buChar char="●"/>
              <a:defRPr sz="1800">
                <a:solidFill>
                  <a:srgbClr val="7F7F7F"/>
                </a:solidFill>
              </a:defRPr>
            </a:lvl2pPr>
            <a:lvl3pPr marL="1371600" lvl="2" indent="-317500" algn="l" rtl="0">
              <a:spcBef>
                <a:spcPts val="300"/>
              </a:spcBef>
              <a:spcAft>
                <a:spcPts val="0"/>
              </a:spcAft>
              <a:buClr>
                <a:srgbClr val="A5A5A5"/>
              </a:buClr>
              <a:buSzPts val="1400"/>
              <a:buChar char="•"/>
              <a:defRPr sz="1800">
                <a:solidFill>
                  <a:srgbClr val="7F7F7F"/>
                </a:solidFill>
              </a:defRPr>
            </a:lvl3pPr>
            <a:lvl4pPr marL="1828800" lvl="3" indent="-317500" algn="l" rtl="0">
              <a:spcBef>
                <a:spcPts val="300"/>
              </a:spcBef>
              <a:spcAft>
                <a:spcPts val="0"/>
              </a:spcAft>
              <a:buClr>
                <a:srgbClr val="A5A5A5"/>
              </a:buClr>
              <a:buSzPts val="1400"/>
              <a:buFont typeface="Noto Sans Symbols"/>
              <a:buChar char="●"/>
              <a:defRPr sz="1800">
                <a:solidFill>
                  <a:srgbClr val="7F7F7F"/>
                </a:solidFill>
              </a:defRPr>
            </a:lvl4pPr>
            <a:lvl5pPr marL="2286000" lvl="4" indent="-317500" algn="l" rtl="0">
              <a:spcBef>
                <a:spcPts val="300"/>
              </a:spcBef>
              <a:spcAft>
                <a:spcPts val="0"/>
              </a:spcAft>
              <a:buClr>
                <a:srgbClr val="A5A5A5"/>
              </a:buClr>
              <a:buSzPts val="1400"/>
              <a:buChar char="•"/>
              <a:defRPr sz="1800">
                <a:solidFill>
                  <a:srgbClr val="7F7F7F"/>
                </a:solidFill>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95" name="Google Shape;95;p12"/>
          <p:cNvSpPr txBox="1">
            <a:spLocks noGrp="1"/>
          </p:cNvSpPr>
          <p:nvPr>
            <p:ph type="body" idx="4"/>
          </p:nvPr>
        </p:nvSpPr>
        <p:spPr>
          <a:xfrm>
            <a:off x="4678834" y="1603771"/>
            <a:ext cx="1938300" cy="2926200"/>
          </a:xfrm>
          <a:prstGeom prst="rect">
            <a:avLst/>
          </a:prstGeom>
          <a:noFill/>
          <a:ln>
            <a:noFill/>
          </a:ln>
        </p:spPr>
        <p:txBody>
          <a:bodyPr spcFirstLastPara="1" wrap="square" lIns="91425" tIns="45700" rIns="91425" bIns="45700" anchor="t" anchorCtr="0">
            <a:noAutofit/>
          </a:bodyPr>
          <a:lstStyle>
            <a:lvl1pPr marL="457200" lvl="0" indent="-317500" algn="l" rtl="0">
              <a:spcBef>
                <a:spcPts val="500"/>
              </a:spcBef>
              <a:spcAft>
                <a:spcPts val="0"/>
              </a:spcAft>
              <a:buClr>
                <a:srgbClr val="A5A5A5"/>
              </a:buClr>
              <a:buSzPts val="1400"/>
              <a:buChar char="•"/>
              <a:defRPr sz="1800">
                <a:solidFill>
                  <a:srgbClr val="7F7F7F"/>
                </a:solidFill>
              </a:defRPr>
            </a:lvl1pPr>
            <a:lvl2pPr marL="914400" lvl="1" indent="-317500" algn="l" rtl="0">
              <a:spcBef>
                <a:spcPts val="400"/>
              </a:spcBef>
              <a:spcAft>
                <a:spcPts val="0"/>
              </a:spcAft>
              <a:buClr>
                <a:srgbClr val="A5A5A5"/>
              </a:buClr>
              <a:buSzPts val="1400"/>
              <a:buFont typeface="Noto Sans Symbols"/>
              <a:buChar char="●"/>
              <a:defRPr sz="1800">
                <a:solidFill>
                  <a:srgbClr val="7F7F7F"/>
                </a:solidFill>
              </a:defRPr>
            </a:lvl2pPr>
            <a:lvl3pPr marL="1371600" lvl="2" indent="-317500" algn="l" rtl="0">
              <a:spcBef>
                <a:spcPts val="300"/>
              </a:spcBef>
              <a:spcAft>
                <a:spcPts val="0"/>
              </a:spcAft>
              <a:buClr>
                <a:srgbClr val="A5A5A5"/>
              </a:buClr>
              <a:buSzPts val="1400"/>
              <a:buChar char="•"/>
              <a:defRPr sz="1800">
                <a:solidFill>
                  <a:srgbClr val="7F7F7F"/>
                </a:solidFill>
              </a:defRPr>
            </a:lvl3pPr>
            <a:lvl4pPr marL="1828800" lvl="3" indent="-317500" algn="l" rtl="0">
              <a:spcBef>
                <a:spcPts val="300"/>
              </a:spcBef>
              <a:spcAft>
                <a:spcPts val="0"/>
              </a:spcAft>
              <a:buClr>
                <a:srgbClr val="A5A5A5"/>
              </a:buClr>
              <a:buSzPts val="1400"/>
              <a:buFont typeface="Noto Sans Symbols"/>
              <a:buChar char="●"/>
              <a:defRPr sz="1800">
                <a:solidFill>
                  <a:srgbClr val="7F7F7F"/>
                </a:solidFill>
              </a:defRPr>
            </a:lvl4pPr>
            <a:lvl5pPr marL="2286000" lvl="4" indent="-317500" algn="l" rtl="0">
              <a:spcBef>
                <a:spcPts val="300"/>
              </a:spcBef>
              <a:spcAft>
                <a:spcPts val="0"/>
              </a:spcAft>
              <a:buClr>
                <a:srgbClr val="A5A5A5"/>
              </a:buClr>
              <a:buSzPts val="1400"/>
              <a:buChar char="•"/>
              <a:defRPr sz="1800">
                <a:solidFill>
                  <a:srgbClr val="7F7F7F"/>
                </a:solidFill>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96" name="Google Shape;96;p12"/>
          <p:cNvSpPr txBox="1">
            <a:spLocks noGrp="1"/>
          </p:cNvSpPr>
          <p:nvPr>
            <p:ph type="body" idx="5"/>
          </p:nvPr>
        </p:nvSpPr>
        <p:spPr>
          <a:xfrm>
            <a:off x="6786691" y="1603771"/>
            <a:ext cx="1938300" cy="2926200"/>
          </a:xfrm>
          <a:prstGeom prst="rect">
            <a:avLst/>
          </a:prstGeom>
          <a:noFill/>
          <a:ln>
            <a:noFill/>
          </a:ln>
        </p:spPr>
        <p:txBody>
          <a:bodyPr spcFirstLastPara="1" wrap="square" lIns="91425" tIns="45700" rIns="91425" bIns="45700" anchor="t" anchorCtr="0">
            <a:noAutofit/>
          </a:bodyPr>
          <a:lstStyle>
            <a:lvl1pPr marL="457200" lvl="0" indent="-317500" algn="l" rtl="0">
              <a:spcBef>
                <a:spcPts val="500"/>
              </a:spcBef>
              <a:spcAft>
                <a:spcPts val="0"/>
              </a:spcAft>
              <a:buClr>
                <a:srgbClr val="A5A5A5"/>
              </a:buClr>
              <a:buSzPts val="1400"/>
              <a:buChar char="•"/>
              <a:defRPr sz="1800">
                <a:solidFill>
                  <a:srgbClr val="7F7F7F"/>
                </a:solidFill>
              </a:defRPr>
            </a:lvl1pPr>
            <a:lvl2pPr marL="914400" lvl="1" indent="-317500" algn="l" rtl="0">
              <a:spcBef>
                <a:spcPts val="400"/>
              </a:spcBef>
              <a:spcAft>
                <a:spcPts val="0"/>
              </a:spcAft>
              <a:buClr>
                <a:srgbClr val="A5A5A5"/>
              </a:buClr>
              <a:buSzPts val="1400"/>
              <a:buFont typeface="Noto Sans Symbols"/>
              <a:buChar char="●"/>
              <a:defRPr sz="1800">
                <a:solidFill>
                  <a:srgbClr val="7F7F7F"/>
                </a:solidFill>
              </a:defRPr>
            </a:lvl2pPr>
            <a:lvl3pPr marL="1371600" lvl="2" indent="-317500" algn="l" rtl="0">
              <a:spcBef>
                <a:spcPts val="300"/>
              </a:spcBef>
              <a:spcAft>
                <a:spcPts val="0"/>
              </a:spcAft>
              <a:buClr>
                <a:srgbClr val="A5A5A5"/>
              </a:buClr>
              <a:buSzPts val="1400"/>
              <a:buChar char="•"/>
              <a:defRPr sz="1800">
                <a:solidFill>
                  <a:srgbClr val="7F7F7F"/>
                </a:solidFill>
              </a:defRPr>
            </a:lvl3pPr>
            <a:lvl4pPr marL="1828800" lvl="3" indent="-317500" algn="l" rtl="0">
              <a:spcBef>
                <a:spcPts val="300"/>
              </a:spcBef>
              <a:spcAft>
                <a:spcPts val="0"/>
              </a:spcAft>
              <a:buClr>
                <a:srgbClr val="A5A5A5"/>
              </a:buClr>
              <a:buSzPts val="1400"/>
              <a:buFont typeface="Noto Sans Symbols"/>
              <a:buChar char="●"/>
              <a:defRPr sz="1800">
                <a:solidFill>
                  <a:srgbClr val="7F7F7F"/>
                </a:solidFill>
              </a:defRPr>
            </a:lvl4pPr>
            <a:lvl5pPr marL="2286000" lvl="4" indent="-317500" algn="l" rtl="0">
              <a:spcBef>
                <a:spcPts val="300"/>
              </a:spcBef>
              <a:spcAft>
                <a:spcPts val="0"/>
              </a:spcAft>
              <a:buClr>
                <a:srgbClr val="A5A5A5"/>
              </a:buClr>
              <a:buSzPts val="1400"/>
              <a:buChar char="•"/>
              <a:defRPr sz="1800">
                <a:solidFill>
                  <a:srgbClr val="7F7F7F"/>
                </a:solidFill>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cxnSp>
        <p:nvCxnSpPr>
          <p:cNvPr id="97" name="Google Shape;97;p12"/>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pic>
        <p:nvPicPr>
          <p:cNvPr id="98" name="Google Shape;98;p12"/>
          <p:cNvPicPr preferRelativeResize="0"/>
          <p:nvPr/>
        </p:nvPicPr>
        <p:blipFill rotWithShape="1">
          <a:blip r:embed="rId2">
            <a:alphaModFix/>
          </a:blip>
          <a:srcRect/>
          <a:stretch/>
        </p:blipFill>
        <p:spPr>
          <a:xfrm>
            <a:off x="0" y="4640580"/>
            <a:ext cx="6905469" cy="502794"/>
          </a:xfrm>
          <a:prstGeom prst="rect">
            <a:avLst/>
          </a:prstGeom>
          <a:noFill/>
          <a:ln>
            <a:noFill/>
          </a:ln>
        </p:spPr>
      </p:pic>
      <p:sp>
        <p:nvSpPr>
          <p:cNvPr id="99" name="Google Shape;99;p12"/>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Roboto"/>
              <a:ea typeface="Roboto"/>
              <a:cs typeface="Roboto"/>
              <a:sym typeface="Roboto"/>
            </a:endParaRPr>
          </a:p>
        </p:txBody>
      </p:sp>
      <p:sp>
        <p:nvSpPr>
          <p:cNvPr id="100" name="Google Shape;100;p12"/>
          <p:cNvSpPr txBox="1"/>
          <p:nvPr/>
        </p:nvSpPr>
        <p:spPr>
          <a:xfrm>
            <a:off x="6954050" y="4856804"/>
            <a:ext cx="15414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2019 Cloudera, Inc. All rights reserved.</a:t>
            </a:r>
            <a:endParaRPr sz="1400"/>
          </a:p>
        </p:txBody>
      </p:sp>
      <p:sp>
        <p:nvSpPr>
          <p:cNvPr id="101" name="Google Shape;101;p12"/>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nfo Multi-Use">
  <p:cSld name="Info Multi-Use">
    <p:spTree>
      <p:nvGrpSpPr>
        <p:cNvPr id="1" name="Shape 102"/>
        <p:cNvGrpSpPr/>
        <p:nvPr/>
      </p:nvGrpSpPr>
      <p:grpSpPr>
        <a:xfrm>
          <a:off x="0" y="0"/>
          <a:ext cx="0" cy="0"/>
          <a:chOff x="0" y="0"/>
          <a:chExt cx="0" cy="0"/>
        </a:xfrm>
      </p:grpSpPr>
      <p:sp>
        <p:nvSpPr>
          <p:cNvPr id="103" name="Google Shape;103;p13"/>
          <p:cNvSpPr/>
          <p:nvPr/>
        </p:nvSpPr>
        <p:spPr>
          <a:xfrm>
            <a:off x="419100" y="640080"/>
            <a:ext cx="2377500" cy="1325100"/>
          </a:xfrm>
          <a:prstGeom prst="rect">
            <a:avLst/>
          </a:prstGeom>
          <a:solidFill>
            <a:srgbClr val="172C34">
              <a:alpha val="784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800">
              <a:solidFill>
                <a:schemeClr val="lt1"/>
              </a:solidFill>
              <a:latin typeface="Roboto"/>
              <a:ea typeface="Roboto"/>
              <a:cs typeface="Roboto"/>
              <a:sym typeface="Roboto"/>
            </a:endParaRPr>
          </a:p>
        </p:txBody>
      </p:sp>
      <p:cxnSp>
        <p:nvCxnSpPr>
          <p:cNvPr id="104" name="Google Shape;104;p13"/>
          <p:cNvCxnSpPr/>
          <p:nvPr/>
        </p:nvCxnSpPr>
        <p:spPr>
          <a:xfrm>
            <a:off x="2964180" y="412170"/>
            <a:ext cx="5760600" cy="0"/>
          </a:xfrm>
          <a:prstGeom prst="straightConnector1">
            <a:avLst/>
          </a:prstGeom>
          <a:noFill/>
          <a:ln w="9525" cap="flat" cmpd="sng">
            <a:solidFill>
              <a:srgbClr val="7F7F7F"/>
            </a:solidFill>
            <a:prstDash val="solid"/>
            <a:round/>
            <a:headEnd type="none" w="sm" len="sm"/>
            <a:tailEnd type="none" w="sm" len="sm"/>
          </a:ln>
        </p:spPr>
      </p:cxnSp>
      <p:sp>
        <p:nvSpPr>
          <p:cNvPr id="105" name="Google Shape;105;p13"/>
          <p:cNvSpPr txBox="1">
            <a:spLocks noGrp="1"/>
          </p:cNvSpPr>
          <p:nvPr>
            <p:ph type="title"/>
          </p:nvPr>
        </p:nvSpPr>
        <p:spPr>
          <a:xfrm>
            <a:off x="502920" y="727021"/>
            <a:ext cx="2194500" cy="11394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dk1"/>
              </a:buClr>
              <a:buSzPts val="2000"/>
              <a:buFont typeface="Lato"/>
              <a:buNone/>
              <a:defRPr sz="2000" b="0" i="0" u="none" strike="noStrike" cap="none">
                <a:solidFill>
                  <a:schemeClr val="dk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06" name="Google Shape;106;p13"/>
          <p:cNvSpPr txBox="1">
            <a:spLocks noGrp="1"/>
          </p:cNvSpPr>
          <p:nvPr>
            <p:ph type="body" idx="1"/>
          </p:nvPr>
        </p:nvSpPr>
        <p:spPr>
          <a:xfrm>
            <a:off x="419100" y="2103119"/>
            <a:ext cx="2377500" cy="2377500"/>
          </a:xfrm>
          <a:prstGeom prst="rect">
            <a:avLst/>
          </a:prstGeom>
          <a:noFill/>
          <a:ln>
            <a:noFill/>
          </a:ln>
        </p:spPr>
        <p:txBody>
          <a:bodyPr spcFirstLastPara="1" wrap="square" lIns="91425" tIns="45700" rIns="0" bIns="45700" anchor="t" anchorCtr="0">
            <a:noAutofit/>
          </a:bodyPr>
          <a:lstStyle>
            <a:lvl1pPr marL="457200" lvl="0" indent="-292100" algn="l" rtl="0">
              <a:spcBef>
                <a:spcPts val="0"/>
              </a:spcBef>
              <a:spcAft>
                <a:spcPts val="0"/>
              </a:spcAft>
              <a:buClr>
                <a:srgbClr val="BFBFBF"/>
              </a:buClr>
              <a:buSzPts val="1000"/>
              <a:buFont typeface="Arial"/>
              <a:buChar char="•"/>
              <a:defRPr sz="1200" b="0" i="0">
                <a:solidFill>
                  <a:srgbClr val="7F7F7F"/>
                </a:solidFill>
                <a:latin typeface="Roboto"/>
                <a:ea typeface="Roboto"/>
                <a:cs typeface="Roboto"/>
                <a:sym typeface="Roboto"/>
              </a:defRPr>
            </a:lvl1pPr>
            <a:lvl2pPr marL="914400" lvl="1" indent="-292100" algn="l" rtl="0">
              <a:spcBef>
                <a:spcPts val="600"/>
              </a:spcBef>
              <a:spcAft>
                <a:spcPts val="0"/>
              </a:spcAft>
              <a:buClr>
                <a:srgbClr val="BFBFBF"/>
              </a:buClr>
              <a:buSzPts val="1000"/>
              <a:buFont typeface="Noto Sans Symbols"/>
              <a:buChar char="●"/>
              <a:defRPr sz="1200" b="0" i="0">
                <a:solidFill>
                  <a:srgbClr val="7F7F7F"/>
                </a:solidFill>
                <a:latin typeface="Roboto"/>
                <a:ea typeface="Roboto"/>
                <a:cs typeface="Roboto"/>
                <a:sym typeface="Roboto"/>
              </a:defRPr>
            </a:lvl2pPr>
            <a:lvl3pPr marL="1371600" lvl="2" indent="-292100" algn="l" rtl="0">
              <a:spcBef>
                <a:spcPts val="600"/>
              </a:spcBef>
              <a:spcAft>
                <a:spcPts val="0"/>
              </a:spcAft>
              <a:buClr>
                <a:srgbClr val="BFBFBF"/>
              </a:buClr>
              <a:buSzPts val="1000"/>
              <a:buChar char="•"/>
              <a:defRPr sz="1200" b="0" i="0">
                <a:solidFill>
                  <a:srgbClr val="7F7F7F"/>
                </a:solidFill>
                <a:latin typeface="Roboto"/>
                <a:ea typeface="Roboto"/>
                <a:cs typeface="Roboto"/>
                <a:sym typeface="Roboto"/>
              </a:defRPr>
            </a:lvl3pPr>
            <a:lvl4pPr marL="1828800" lvl="3" indent="-292100" algn="l" rtl="0">
              <a:spcBef>
                <a:spcPts val="600"/>
              </a:spcBef>
              <a:spcAft>
                <a:spcPts val="0"/>
              </a:spcAft>
              <a:buClr>
                <a:srgbClr val="BFBFBF"/>
              </a:buClr>
              <a:buSzPts val="1000"/>
              <a:buFont typeface="Noto Sans Symbols"/>
              <a:buChar char="●"/>
              <a:defRPr sz="1200" b="0" i="0">
                <a:solidFill>
                  <a:srgbClr val="7F7F7F"/>
                </a:solidFill>
                <a:latin typeface="Roboto"/>
                <a:ea typeface="Roboto"/>
                <a:cs typeface="Roboto"/>
                <a:sym typeface="Roboto"/>
              </a:defRPr>
            </a:lvl4pPr>
            <a:lvl5pPr marL="2286000" lvl="4" indent="-292100" algn="l" rtl="0">
              <a:spcBef>
                <a:spcPts val="600"/>
              </a:spcBef>
              <a:spcAft>
                <a:spcPts val="0"/>
              </a:spcAft>
              <a:buClr>
                <a:srgbClr val="BFBFBF"/>
              </a:buClr>
              <a:buSzPts val="1000"/>
              <a:buChar char="•"/>
              <a:defRPr sz="1200" b="0" i="0">
                <a:solidFill>
                  <a:srgbClr val="7F7F7F"/>
                </a:solidFill>
                <a:latin typeface="Roboto"/>
                <a:ea typeface="Roboto"/>
                <a:cs typeface="Roboto"/>
                <a:sym typeface="Roboto"/>
              </a:defRPr>
            </a:lvl5pPr>
            <a:lvl6pPr marL="2743200" lvl="5" indent="-342900" algn="l" rtl="0">
              <a:spcBef>
                <a:spcPts val="6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pic>
        <p:nvPicPr>
          <p:cNvPr id="107" name="Google Shape;107;p13"/>
          <p:cNvPicPr preferRelativeResize="0"/>
          <p:nvPr/>
        </p:nvPicPr>
        <p:blipFill rotWithShape="1">
          <a:blip r:embed="rId2">
            <a:alphaModFix/>
          </a:blip>
          <a:srcRect/>
          <a:stretch/>
        </p:blipFill>
        <p:spPr>
          <a:xfrm>
            <a:off x="0" y="4640580"/>
            <a:ext cx="6905469" cy="502794"/>
          </a:xfrm>
          <a:prstGeom prst="rect">
            <a:avLst/>
          </a:prstGeom>
          <a:noFill/>
          <a:ln>
            <a:noFill/>
          </a:ln>
        </p:spPr>
      </p:pic>
      <p:sp>
        <p:nvSpPr>
          <p:cNvPr id="108" name="Google Shape;108;p13"/>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Roboto"/>
              <a:ea typeface="Roboto"/>
              <a:cs typeface="Roboto"/>
              <a:sym typeface="Roboto"/>
            </a:endParaRPr>
          </a:p>
        </p:txBody>
      </p:sp>
      <p:cxnSp>
        <p:nvCxnSpPr>
          <p:cNvPr id="109" name="Google Shape;109;p13"/>
          <p:cNvCxnSpPr/>
          <p:nvPr/>
        </p:nvCxnSpPr>
        <p:spPr>
          <a:xfrm>
            <a:off x="419100" y="412170"/>
            <a:ext cx="2377500" cy="0"/>
          </a:xfrm>
          <a:prstGeom prst="straightConnector1">
            <a:avLst/>
          </a:prstGeom>
          <a:noFill/>
          <a:ln w="9525" cap="flat" cmpd="sng">
            <a:solidFill>
              <a:srgbClr val="D8D8D8"/>
            </a:solidFill>
            <a:prstDash val="solid"/>
            <a:round/>
            <a:headEnd type="none" w="sm" len="sm"/>
            <a:tailEnd type="none" w="sm" len="sm"/>
          </a:ln>
        </p:spPr>
      </p:cxnSp>
      <p:sp>
        <p:nvSpPr>
          <p:cNvPr id="110" name="Google Shape;110;p13"/>
          <p:cNvSpPr txBox="1"/>
          <p:nvPr/>
        </p:nvSpPr>
        <p:spPr>
          <a:xfrm>
            <a:off x="6954050" y="4856804"/>
            <a:ext cx="15414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2019 Cloudera, Inc. All rights reserved.</a:t>
            </a:r>
            <a:endParaRPr sz="1400"/>
          </a:p>
        </p:txBody>
      </p:sp>
      <p:sp>
        <p:nvSpPr>
          <p:cNvPr id="111" name="Google Shape;111;p13"/>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nfo &amp; Chart">
  <p:cSld name="Info &amp; Chart">
    <p:spTree>
      <p:nvGrpSpPr>
        <p:cNvPr id="1" name="Shape 112"/>
        <p:cNvGrpSpPr/>
        <p:nvPr/>
      </p:nvGrpSpPr>
      <p:grpSpPr>
        <a:xfrm>
          <a:off x="0" y="0"/>
          <a:ext cx="0" cy="0"/>
          <a:chOff x="0" y="0"/>
          <a:chExt cx="0" cy="0"/>
        </a:xfrm>
      </p:grpSpPr>
      <p:sp>
        <p:nvSpPr>
          <p:cNvPr id="113" name="Google Shape;113;p14"/>
          <p:cNvSpPr>
            <a:spLocks noGrp="1"/>
          </p:cNvSpPr>
          <p:nvPr>
            <p:ph type="chart" idx="2"/>
          </p:nvPr>
        </p:nvSpPr>
        <p:spPr>
          <a:xfrm>
            <a:off x="2959627" y="640080"/>
            <a:ext cx="5765400" cy="3840600"/>
          </a:xfrm>
          <a:prstGeom prst="rect">
            <a:avLst/>
          </a:prstGeom>
          <a:noFill/>
          <a:ln>
            <a:noFill/>
          </a:ln>
        </p:spPr>
        <p:txBody>
          <a:bodyPr spcFirstLastPara="1" wrap="square" lIns="91425" tIns="45700" rIns="91425" bIns="45700" anchor="t" anchorCtr="0">
            <a:noAutofit/>
          </a:bodyPr>
          <a:lstStyle>
            <a:lvl1pPr marR="0" lvl="0" algn="l" rtl="0">
              <a:spcBef>
                <a:spcPts val="5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1pPr>
            <a:lvl2pPr marR="0" lvl="1" algn="l" rtl="0">
              <a:spcBef>
                <a:spcPts val="4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2pPr>
            <a:lvl3pPr marR="0" lvl="2"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3pPr>
            <a:lvl4pPr marR="0" lvl="3"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4pPr>
            <a:lvl5pPr marR="0" lvl="4"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cxnSp>
        <p:nvCxnSpPr>
          <p:cNvPr id="114" name="Google Shape;114;p14"/>
          <p:cNvCxnSpPr/>
          <p:nvPr/>
        </p:nvCxnSpPr>
        <p:spPr>
          <a:xfrm>
            <a:off x="419100" y="412170"/>
            <a:ext cx="2377500" cy="0"/>
          </a:xfrm>
          <a:prstGeom prst="straightConnector1">
            <a:avLst/>
          </a:prstGeom>
          <a:noFill/>
          <a:ln w="9525" cap="flat" cmpd="sng">
            <a:solidFill>
              <a:srgbClr val="D8D8D8"/>
            </a:solidFill>
            <a:prstDash val="solid"/>
            <a:round/>
            <a:headEnd type="none" w="sm" len="sm"/>
            <a:tailEnd type="none" w="sm" len="sm"/>
          </a:ln>
        </p:spPr>
      </p:cxnSp>
      <p:cxnSp>
        <p:nvCxnSpPr>
          <p:cNvPr id="115" name="Google Shape;115;p14"/>
          <p:cNvCxnSpPr/>
          <p:nvPr/>
        </p:nvCxnSpPr>
        <p:spPr>
          <a:xfrm>
            <a:off x="2964180" y="412170"/>
            <a:ext cx="5760600" cy="0"/>
          </a:xfrm>
          <a:prstGeom prst="straightConnector1">
            <a:avLst/>
          </a:prstGeom>
          <a:noFill/>
          <a:ln w="9525" cap="flat" cmpd="sng">
            <a:solidFill>
              <a:srgbClr val="7F7F7F"/>
            </a:solidFill>
            <a:prstDash val="solid"/>
            <a:round/>
            <a:headEnd type="none" w="sm" len="sm"/>
            <a:tailEnd type="none" w="sm" len="sm"/>
          </a:ln>
        </p:spPr>
      </p:cxnSp>
      <p:sp>
        <p:nvSpPr>
          <p:cNvPr id="116" name="Google Shape;116;p14"/>
          <p:cNvSpPr/>
          <p:nvPr/>
        </p:nvSpPr>
        <p:spPr>
          <a:xfrm>
            <a:off x="419100" y="640080"/>
            <a:ext cx="2377500" cy="1325100"/>
          </a:xfrm>
          <a:prstGeom prst="rect">
            <a:avLst/>
          </a:prstGeom>
          <a:solidFill>
            <a:srgbClr val="172C34">
              <a:alpha val="784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800">
              <a:solidFill>
                <a:schemeClr val="lt1"/>
              </a:solidFill>
              <a:latin typeface="Roboto"/>
              <a:ea typeface="Roboto"/>
              <a:cs typeface="Roboto"/>
              <a:sym typeface="Roboto"/>
            </a:endParaRPr>
          </a:p>
        </p:txBody>
      </p:sp>
      <p:sp>
        <p:nvSpPr>
          <p:cNvPr id="117" name="Google Shape;117;p14"/>
          <p:cNvSpPr txBox="1">
            <a:spLocks noGrp="1"/>
          </p:cNvSpPr>
          <p:nvPr>
            <p:ph type="title"/>
          </p:nvPr>
        </p:nvSpPr>
        <p:spPr>
          <a:xfrm>
            <a:off x="502920" y="731520"/>
            <a:ext cx="2194500" cy="11430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dk1"/>
              </a:buClr>
              <a:buSzPts val="2000"/>
              <a:buFont typeface="Lato"/>
              <a:buNone/>
              <a:defRPr sz="2000" b="0" i="0" u="none" strike="noStrike" cap="none">
                <a:solidFill>
                  <a:schemeClr val="dk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8" name="Google Shape;118;p14"/>
          <p:cNvSpPr txBox="1">
            <a:spLocks noGrp="1"/>
          </p:cNvSpPr>
          <p:nvPr>
            <p:ph type="body" idx="1"/>
          </p:nvPr>
        </p:nvSpPr>
        <p:spPr>
          <a:xfrm>
            <a:off x="419100" y="2103119"/>
            <a:ext cx="2377500" cy="2377500"/>
          </a:xfrm>
          <a:prstGeom prst="rect">
            <a:avLst/>
          </a:prstGeom>
          <a:noFill/>
          <a:ln>
            <a:noFill/>
          </a:ln>
        </p:spPr>
        <p:txBody>
          <a:bodyPr spcFirstLastPara="1" wrap="square" lIns="91425" tIns="45700" rIns="0" bIns="45700" anchor="t" anchorCtr="0">
            <a:noAutofit/>
          </a:bodyPr>
          <a:lstStyle>
            <a:lvl1pPr marL="457200" lvl="0" indent="-292100" algn="l" rtl="0">
              <a:spcBef>
                <a:spcPts val="0"/>
              </a:spcBef>
              <a:spcAft>
                <a:spcPts val="0"/>
              </a:spcAft>
              <a:buClr>
                <a:srgbClr val="BFBFBF"/>
              </a:buClr>
              <a:buSzPts val="1000"/>
              <a:buFont typeface="Arial"/>
              <a:buChar char="•"/>
              <a:defRPr sz="1200" b="0" i="0">
                <a:solidFill>
                  <a:srgbClr val="7F7F7F"/>
                </a:solidFill>
                <a:latin typeface="Roboto"/>
                <a:ea typeface="Roboto"/>
                <a:cs typeface="Roboto"/>
                <a:sym typeface="Roboto"/>
              </a:defRPr>
            </a:lvl1pPr>
            <a:lvl2pPr marL="914400" lvl="1" indent="-292100" algn="l" rtl="0">
              <a:spcBef>
                <a:spcPts val="600"/>
              </a:spcBef>
              <a:spcAft>
                <a:spcPts val="0"/>
              </a:spcAft>
              <a:buClr>
                <a:srgbClr val="BFBFBF"/>
              </a:buClr>
              <a:buSzPts val="1000"/>
              <a:buFont typeface="Noto Sans Symbols"/>
              <a:buChar char="●"/>
              <a:defRPr sz="1200" b="0" i="0">
                <a:solidFill>
                  <a:srgbClr val="7F7F7F"/>
                </a:solidFill>
                <a:latin typeface="Roboto"/>
                <a:ea typeface="Roboto"/>
                <a:cs typeface="Roboto"/>
                <a:sym typeface="Roboto"/>
              </a:defRPr>
            </a:lvl2pPr>
            <a:lvl3pPr marL="1371600" lvl="2" indent="-292100" algn="l" rtl="0">
              <a:spcBef>
                <a:spcPts val="600"/>
              </a:spcBef>
              <a:spcAft>
                <a:spcPts val="0"/>
              </a:spcAft>
              <a:buClr>
                <a:srgbClr val="BFBFBF"/>
              </a:buClr>
              <a:buSzPts val="1000"/>
              <a:buChar char="•"/>
              <a:defRPr sz="1200" b="0" i="0">
                <a:solidFill>
                  <a:srgbClr val="7F7F7F"/>
                </a:solidFill>
                <a:latin typeface="Roboto"/>
                <a:ea typeface="Roboto"/>
                <a:cs typeface="Roboto"/>
                <a:sym typeface="Roboto"/>
              </a:defRPr>
            </a:lvl3pPr>
            <a:lvl4pPr marL="1828800" lvl="3" indent="-292100" algn="l" rtl="0">
              <a:spcBef>
                <a:spcPts val="600"/>
              </a:spcBef>
              <a:spcAft>
                <a:spcPts val="0"/>
              </a:spcAft>
              <a:buClr>
                <a:srgbClr val="BFBFBF"/>
              </a:buClr>
              <a:buSzPts val="1000"/>
              <a:buFont typeface="Noto Sans Symbols"/>
              <a:buChar char="●"/>
              <a:defRPr sz="1200" b="0" i="0">
                <a:solidFill>
                  <a:srgbClr val="7F7F7F"/>
                </a:solidFill>
                <a:latin typeface="Roboto"/>
                <a:ea typeface="Roboto"/>
                <a:cs typeface="Roboto"/>
                <a:sym typeface="Roboto"/>
              </a:defRPr>
            </a:lvl4pPr>
            <a:lvl5pPr marL="2286000" lvl="4" indent="-292100" algn="l" rtl="0">
              <a:spcBef>
                <a:spcPts val="600"/>
              </a:spcBef>
              <a:spcAft>
                <a:spcPts val="0"/>
              </a:spcAft>
              <a:buClr>
                <a:srgbClr val="BFBFBF"/>
              </a:buClr>
              <a:buSzPts val="1000"/>
              <a:buChar char="•"/>
              <a:defRPr sz="1200" b="0" i="0">
                <a:solidFill>
                  <a:srgbClr val="7F7F7F"/>
                </a:solidFill>
                <a:latin typeface="Roboto"/>
                <a:ea typeface="Roboto"/>
                <a:cs typeface="Roboto"/>
                <a:sym typeface="Roboto"/>
              </a:defRPr>
            </a:lvl5pPr>
            <a:lvl6pPr marL="2743200" lvl="5" indent="-342900" algn="l" rtl="0">
              <a:spcBef>
                <a:spcPts val="6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pic>
        <p:nvPicPr>
          <p:cNvPr id="119" name="Google Shape;119;p14"/>
          <p:cNvPicPr preferRelativeResize="0"/>
          <p:nvPr/>
        </p:nvPicPr>
        <p:blipFill rotWithShape="1">
          <a:blip r:embed="rId2">
            <a:alphaModFix/>
          </a:blip>
          <a:srcRect/>
          <a:stretch/>
        </p:blipFill>
        <p:spPr>
          <a:xfrm>
            <a:off x="0" y="4640580"/>
            <a:ext cx="6905469" cy="502794"/>
          </a:xfrm>
          <a:prstGeom prst="rect">
            <a:avLst/>
          </a:prstGeom>
          <a:noFill/>
          <a:ln>
            <a:noFill/>
          </a:ln>
        </p:spPr>
      </p:pic>
      <p:sp>
        <p:nvSpPr>
          <p:cNvPr id="120" name="Google Shape;120;p14"/>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Roboto"/>
              <a:ea typeface="Roboto"/>
              <a:cs typeface="Roboto"/>
              <a:sym typeface="Roboto"/>
            </a:endParaRPr>
          </a:p>
        </p:txBody>
      </p:sp>
      <p:sp>
        <p:nvSpPr>
          <p:cNvPr id="121" name="Google Shape;121;p14"/>
          <p:cNvSpPr txBox="1"/>
          <p:nvPr/>
        </p:nvSpPr>
        <p:spPr>
          <a:xfrm>
            <a:off x="6954050" y="4856804"/>
            <a:ext cx="15414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2019 Cloudera, Inc. All rights reserved.</a:t>
            </a:r>
            <a:endParaRPr sz="1400"/>
          </a:p>
        </p:txBody>
      </p:sp>
      <p:sp>
        <p:nvSpPr>
          <p:cNvPr id="122" name="Google Shape;122;p14"/>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er Slide">
  <p:cSld name="Customer Slide">
    <p:spTree>
      <p:nvGrpSpPr>
        <p:cNvPr id="1" name="Shape 123"/>
        <p:cNvGrpSpPr/>
        <p:nvPr/>
      </p:nvGrpSpPr>
      <p:grpSpPr>
        <a:xfrm>
          <a:off x="0" y="0"/>
          <a:ext cx="0" cy="0"/>
          <a:chOff x="0" y="0"/>
          <a:chExt cx="0" cy="0"/>
        </a:xfrm>
      </p:grpSpPr>
      <p:sp>
        <p:nvSpPr>
          <p:cNvPr id="124" name="Google Shape;124;p15"/>
          <p:cNvSpPr/>
          <p:nvPr/>
        </p:nvSpPr>
        <p:spPr>
          <a:xfrm>
            <a:off x="419100" y="853678"/>
            <a:ext cx="2402100" cy="3657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800">
              <a:solidFill>
                <a:schemeClr val="lt1"/>
              </a:solidFill>
              <a:latin typeface="Roboto"/>
              <a:ea typeface="Roboto"/>
              <a:cs typeface="Roboto"/>
              <a:sym typeface="Roboto"/>
            </a:endParaRPr>
          </a:p>
        </p:txBody>
      </p:sp>
      <p:sp>
        <p:nvSpPr>
          <p:cNvPr id="125" name="Google Shape;125;p15"/>
          <p:cNvSpPr txBox="1">
            <a:spLocks noGrp="1"/>
          </p:cNvSpPr>
          <p:nvPr>
            <p:ph type="title"/>
          </p:nvPr>
        </p:nvSpPr>
        <p:spPr>
          <a:xfrm>
            <a:off x="515508" y="1975701"/>
            <a:ext cx="2196600" cy="698700"/>
          </a:xfrm>
          <a:prstGeom prst="rect">
            <a:avLst/>
          </a:prstGeom>
          <a:noFill/>
          <a:ln>
            <a:noFill/>
          </a:ln>
        </p:spPr>
        <p:txBody>
          <a:bodyPr spcFirstLastPara="1" wrap="square" lIns="91425" tIns="45700" rIns="91425" bIns="45700" anchor="b" anchorCtr="0">
            <a:noAutofit/>
          </a:bodyPr>
          <a:lstStyle>
            <a:lvl1pPr marR="0" lvl="0" algn="l" rtl="0">
              <a:lnSpc>
                <a:spcPct val="80000"/>
              </a:lnSpc>
              <a:spcBef>
                <a:spcPts val="0"/>
              </a:spcBef>
              <a:spcAft>
                <a:spcPts val="0"/>
              </a:spcAft>
              <a:buClr>
                <a:srgbClr val="7F7F7F"/>
              </a:buClr>
              <a:buSzPts val="1200"/>
              <a:buFont typeface="Lato"/>
              <a:buNone/>
              <a:defRPr sz="1200" b="0" i="0" u="none" strike="noStrike" cap="none">
                <a:solidFill>
                  <a:srgbClr val="7F7F7F"/>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26" name="Google Shape;126;p15"/>
          <p:cNvSpPr>
            <a:spLocks noGrp="1"/>
          </p:cNvSpPr>
          <p:nvPr>
            <p:ph type="pic" idx="2"/>
          </p:nvPr>
        </p:nvSpPr>
        <p:spPr>
          <a:xfrm>
            <a:off x="2960927" y="853678"/>
            <a:ext cx="5763900" cy="3657600"/>
          </a:xfrm>
          <a:prstGeom prst="rect">
            <a:avLst/>
          </a:prstGeom>
          <a:noFill/>
          <a:ln>
            <a:noFill/>
          </a:ln>
        </p:spPr>
        <p:txBody>
          <a:bodyPr spcFirstLastPara="1" wrap="square" lIns="91425" tIns="45700" rIns="91425" bIns="45700" anchor="t" anchorCtr="0">
            <a:noAutofit/>
          </a:bodyPr>
          <a:lstStyle>
            <a:lvl1pPr marR="0" lvl="0" algn="l" rtl="0">
              <a:spcBef>
                <a:spcPts val="500"/>
              </a:spcBef>
              <a:spcAft>
                <a:spcPts val="0"/>
              </a:spcAft>
              <a:buClr>
                <a:srgbClr val="B4B4B4"/>
              </a:buClr>
              <a:buSzPts val="1400"/>
              <a:buFont typeface="Arial"/>
              <a:buChar char="•"/>
              <a:defRPr sz="1800" b="0" i="0" u="none" strike="noStrike" cap="none">
                <a:solidFill>
                  <a:srgbClr val="7F7F7F"/>
                </a:solidFill>
                <a:latin typeface="Roboto"/>
                <a:ea typeface="Roboto"/>
                <a:cs typeface="Roboto"/>
                <a:sym typeface="Roboto"/>
              </a:defRPr>
            </a:lvl1pPr>
            <a:lvl2pPr marR="0" lvl="1" algn="l" rtl="0">
              <a:spcBef>
                <a:spcPts val="4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2pPr>
            <a:lvl3pPr marR="0" lvl="2"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3pPr>
            <a:lvl4pPr marR="0" lvl="3"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4pPr>
            <a:lvl5pPr marR="0" lvl="4"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27" name="Google Shape;127;p15"/>
          <p:cNvSpPr txBox="1">
            <a:spLocks noGrp="1"/>
          </p:cNvSpPr>
          <p:nvPr>
            <p:ph type="body" idx="1"/>
          </p:nvPr>
        </p:nvSpPr>
        <p:spPr>
          <a:xfrm>
            <a:off x="515508" y="922283"/>
            <a:ext cx="2196600" cy="1000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500"/>
              </a:spcBef>
              <a:spcAft>
                <a:spcPts val="0"/>
              </a:spcAft>
              <a:buSzPts val="1000"/>
              <a:buNone/>
              <a:defRPr sz="1200" b="0" i="0">
                <a:solidFill>
                  <a:srgbClr val="7F7F7F"/>
                </a:solidFill>
                <a:latin typeface="Roboto Medium"/>
                <a:ea typeface="Roboto Medium"/>
                <a:cs typeface="Roboto Medium"/>
                <a:sym typeface="Roboto Medium"/>
              </a:defRPr>
            </a:lvl1pPr>
            <a:lvl2pPr marL="914400" lvl="1" indent="-317500" algn="l" rtl="0">
              <a:spcBef>
                <a:spcPts val="400"/>
              </a:spcBef>
              <a:spcAft>
                <a:spcPts val="0"/>
              </a:spcAft>
              <a:buSzPts val="1400"/>
              <a:buChar char="•"/>
              <a:defRPr/>
            </a:lvl2pPr>
            <a:lvl3pPr marL="1371600" lvl="2" indent="-317500" algn="l" rtl="0">
              <a:spcBef>
                <a:spcPts val="300"/>
              </a:spcBef>
              <a:spcAft>
                <a:spcPts val="0"/>
              </a:spcAft>
              <a:buSzPts val="1400"/>
              <a:buChar char="•"/>
              <a:defRPr/>
            </a:lvl3pPr>
            <a:lvl4pPr marL="1828800" lvl="3" indent="-317500" algn="l" rtl="0">
              <a:spcBef>
                <a:spcPts val="300"/>
              </a:spcBef>
              <a:spcAft>
                <a:spcPts val="0"/>
              </a:spcAft>
              <a:buSzPts val="1400"/>
              <a:buChar char="•"/>
              <a:defRPr/>
            </a:lvl4pPr>
            <a:lvl5pPr marL="2286000" lvl="4" indent="-317500" algn="l" rtl="0">
              <a:spcBef>
                <a:spcPts val="300"/>
              </a:spcBef>
              <a:spcAft>
                <a:spcPts val="0"/>
              </a:spcAft>
              <a:buSzPts val="1400"/>
              <a:buChar char="•"/>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128" name="Google Shape;128;p15"/>
          <p:cNvSpPr txBox="1">
            <a:spLocks noGrp="1"/>
          </p:cNvSpPr>
          <p:nvPr>
            <p:ph type="body" idx="3"/>
          </p:nvPr>
        </p:nvSpPr>
        <p:spPr>
          <a:xfrm>
            <a:off x="508397" y="2723685"/>
            <a:ext cx="2203800" cy="1736700"/>
          </a:xfrm>
          <a:prstGeom prst="rect">
            <a:avLst/>
          </a:prstGeom>
          <a:noFill/>
          <a:ln>
            <a:noFill/>
          </a:ln>
        </p:spPr>
        <p:txBody>
          <a:bodyPr spcFirstLastPara="1" wrap="square" lIns="91425" tIns="45700" rIns="91425" bIns="45700" anchor="t" anchorCtr="0">
            <a:noAutofit/>
          </a:bodyPr>
          <a:lstStyle>
            <a:lvl1pPr marL="457200" lvl="0" indent="-285750" algn="l" rtl="0">
              <a:lnSpc>
                <a:spcPct val="100000"/>
              </a:lnSpc>
              <a:spcBef>
                <a:spcPts val="500"/>
              </a:spcBef>
              <a:spcAft>
                <a:spcPts val="0"/>
              </a:spcAft>
              <a:buClr>
                <a:srgbClr val="BFBFBF"/>
              </a:buClr>
              <a:buSzPts val="900"/>
              <a:buChar char="•"/>
              <a:defRPr sz="1100" b="0" i="0">
                <a:solidFill>
                  <a:srgbClr val="7F7F7F"/>
                </a:solidFill>
                <a:latin typeface="Roboto"/>
                <a:ea typeface="Roboto"/>
                <a:cs typeface="Roboto"/>
                <a:sym typeface="Roboto"/>
              </a:defRPr>
            </a:lvl1pPr>
            <a:lvl2pPr marL="914400" lvl="1" indent="-285750" algn="l" rtl="0">
              <a:lnSpc>
                <a:spcPct val="100000"/>
              </a:lnSpc>
              <a:spcBef>
                <a:spcPts val="400"/>
              </a:spcBef>
              <a:spcAft>
                <a:spcPts val="0"/>
              </a:spcAft>
              <a:buClr>
                <a:srgbClr val="BFBFBF"/>
              </a:buClr>
              <a:buSzPts val="900"/>
              <a:buFont typeface="Noto Sans Symbols"/>
              <a:buChar char="●"/>
              <a:defRPr sz="1100" b="0" i="0">
                <a:solidFill>
                  <a:srgbClr val="7F7F7F"/>
                </a:solidFill>
                <a:latin typeface="Roboto"/>
                <a:ea typeface="Roboto"/>
                <a:cs typeface="Roboto"/>
                <a:sym typeface="Roboto"/>
              </a:defRPr>
            </a:lvl2pPr>
            <a:lvl3pPr marL="1371600" lvl="2" indent="-285750" algn="l" rtl="0">
              <a:lnSpc>
                <a:spcPct val="100000"/>
              </a:lnSpc>
              <a:spcBef>
                <a:spcPts val="300"/>
              </a:spcBef>
              <a:spcAft>
                <a:spcPts val="0"/>
              </a:spcAft>
              <a:buClr>
                <a:srgbClr val="BFBFBF"/>
              </a:buClr>
              <a:buSzPts val="900"/>
              <a:buChar char="•"/>
              <a:defRPr sz="1100" b="0" i="0">
                <a:solidFill>
                  <a:srgbClr val="7F7F7F"/>
                </a:solidFill>
                <a:latin typeface="Roboto"/>
                <a:ea typeface="Roboto"/>
                <a:cs typeface="Roboto"/>
                <a:sym typeface="Roboto"/>
              </a:defRPr>
            </a:lvl3pPr>
            <a:lvl4pPr marL="1828800" lvl="3" indent="-292100" algn="l" rtl="0">
              <a:spcBef>
                <a:spcPts val="300"/>
              </a:spcBef>
              <a:spcAft>
                <a:spcPts val="0"/>
              </a:spcAft>
              <a:buClr>
                <a:schemeClr val="accent6"/>
              </a:buClr>
              <a:buSzPts val="1000"/>
              <a:buChar char="•"/>
              <a:defRPr sz="1200" b="0" i="0">
                <a:solidFill>
                  <a:schemeClr val="accent6"/>
                </a:solidFill>
                <a:latin typeface="Roboto"/>
                <a:ea typeface="Roboto"/>
                <a:cs typeface="Roboto"/>
                <a:sym typeface="Roboto"/>
              </a:defRPr>
            </a:lvl4pPr>
            <a:lvl5pPr marL="2286000" lvl="4" indent="-292100" algn="l" rtl="0">
              <a:spcBef>
                <a:spcPts val="300"/>
              </a:spcBef>
              <a:spcAft>
                <a:spcPts val="0"/>
              </a:spcAft>
              <a:buClr>
                <a:schemeClr val="accent6"/>
              </a:buClr>
              <a:buSzPts val="1000"/>
              <a:buChar char="•"/>
              <a:defRPr sz="1200" b="0" i="0">
                <a:solidFill>
                  <a:schemeClr val="accent6"/>
                </a:solidFill>
                <a:latin typeface="Roboto"/>
                <a:ea typeface="Roboto"/>
                <a:cs typeface="Roboto"/>
                <a:sym typeface="Roboto"/>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cxnSp>
        <p:nvCxnSpPr>
          <p:cNvPr id="129" name="Google Shape;129;p15"/>
          <p:cNvCxnSpPr/>
          <p:nvPr/>
        </p:nvCxnSpPr>
        <p:spPr>
          <a:xfrm>
            <a:off x="2964180" y="412170"/>
            <a:ext cx="5760600" cy="0"/>
          </a:xfrm>
          <a:prstGeom prst="straightConnector1">
            <a:avLst/>
          </a:prstGeom>
          <a:noFill/>
          <a:ln w="9525" cap="flat" cmpd="sng">
            <a:solidFill>
              <a:srgbClr val="7F7F7F"/>
            </a:solidFill>
            <a:prstDash val="solid"/>
            <a:round/>
            <a:headEnd type="none" w="sm" len="sm"/>
            <a:tailEnd type="none" w="sm" len="sm"/>
          </a:ln>
        </p:spPr>
      </p:cxnSp>
      <p:pic>
        <p:nvPicPr>
          <p:cNvPr id="130" name="Google Shape;130;p15"/>
          <p:cNvPicPr preferRelativeResize="0"/>
          <p:nvPr/>
        </p:nvPicPr>
        <p:blipFill rotWithShape="1">
          <a:blip r:embed="rId2">
            <a:alphaModFix/>
          </a:blip>
          <a:srcRect/>
          <a:stretch/>
        </p:blipFill>
        <p:spPr>
          <a:xfrm>
            <a:off x="0" y="4640580"/>
            <a:ext cx="6905469" cy="502794"/>
          </a:xfrm>
          <a:prstGeom prst="rect">
            <a:avLst/>
          </a:prstGeom>
          <a:noFill/>
          <a:ln>
            <a:noFill/>
          </a:ln>
        </p:spPr>
      </p:pic>
      <p:sp>
        <p:nvSpPr>
          <p:cNvPr id="131" name="Google Shape;131;p15"/>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Roboto"/>
              <a:ea typeface="Roboto"/>
              <a:cs typeface="Roboto"/>
              <a:sym typeface="Roboto"/>
            </a:endParaRPr>
          </a:p>
        </p:txBody>
      </p:sp>
      <p:cxnSp>
        <p:nvCxnSpPr>
          <p:cNvPr id="132" name="Google Shape;132;p15"/>
          <p:cNvCxnSpPr/>
          <p:nvPr/>
        </p:nvCxnSpPr>
        <p:spPr>
          <a:xfrm>
            <a:off x="419100" y="412170"/>
            <a:ext cx="2377500" cy="0"/>
          </a:xfrm>
          <a:prstGeom prst="straightConnector1">
            <a:avLst/>
          </a:prstGeom>
          <a:noFill/>
          <a:ln w="9525" cap="flat" cmpd="sng">
            <a:solidFill>
              <a:srgbClr val="D8D8D8"/>
            </a:solidFill>
            <a:prstDash val="solid"/>
            <a:round/>
            <a:headEnd type="none" w="sm" len="sm"/>
            <a:tailEnd type="none" w="sm" len="sm"/>
          </a:ln>
        </p:spPr>
      </p:cxnSp>
      <p:sp>
        <p:nvSpPr>
          <p:cNvPr id="133" name="Google Shape;133;p15"/>
          <p:cNvSpPr txBox="1"/>
          <p:nvPr/>
        </p:nvSpPr>
        <p:spPr>
          <a:xfrm>
            <a:off x="6954050" y="4856804"/>
            <a:ext cx="15414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2019 Cloudera, Inc. All rights reserved.</a:t>
            </a:r>
            <a:endParaRPr sz="1400"/>
          </a:p>
        </p:txBody>
      </p:sp>
      <p:sp>
        <p:nvSpPr>
          <p:cNvPr id="134" name="Google Shape;134;p15"/>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tatement &amp; Quotes">
  <p:cSld name="Statement &amp; Quotes">
    <p:spTree>
      <p:nvGrpSpPr>
        <p:cNvPr id="1" name="Shape 135"/>
        <p:cNvGrpSpPr/>
        <p:nvPr/>
      </p:nvGrpSpPr>
      <p:grpSpPr>
        <a:xfrm>
          <a:off x="0" y="0"/>
          <a:ext cx="0" cy="0"/>
          <a:chOff x="0" y="0"/>
          <a:chExt cx="0" cy="0"/>
        </a:xfrm>
      </p:grpSpPr>
      <p:pic>
        <p:nvPicPr>
          <p:cNvPr id="136" name="Google Shape;136;p16"/>
          <p:cNvPicPr preferRelativeResize="0"/>
          <p:nvPr/>
        </p:nvPicPr>
        <p:blipFill rotWithShape="1">
          <a:blip r:embed="rId2">
            <a:alphaModFix amt="56000"/>
          </a:blip>
          <a:srcRect/>
          <a:stretch/>
        </p:blipFill>
        <p:spPr>
          <a:xfrm>
            <a:off x="0" y="0"/>
            <a:ext cx="9141716" cy="5142216"/>
          </a:xfrm>
          <a:prstGeom prst="rect">
            <a:avLst/>
          </a:prstGeom>
          <a:noFill/>
          <a:ln>
            <a:noFill/>
          </a:ln>
        </p:spPr>
      </p:pic>
      <p:pic>
        <p:nvPicPr>
          <p:cNvPr id="137" name="Google Shape;137;p16"/>
          <p:cNvPicPr preferRelativeResize="0"/>
          <p:nvPr/>
        </p:nvPicPr>
        <p:blipFill rotWithShape="1">
          <a:blip r:embed="rId3">
            <a:alphaModFix/>
          </a:blip>
          <a:srcRect/>
          <a:stretch/>
        </p:blipFill>
        <p:spPr>
          <a:xfrm>
            <a:off x="0" y="4640580"/>
            <a:ext cx="6905469" cy="502794"/>
          </a:xfrm>
          <a:prstGeom prst="rect">
            <a:avLst/>
          </a:prstGeom>
          <a:noFill/>
          <a:ln>
            <a:noFill/>
          </a:ln>
        </p:spPr>
      </p:pic>
      <p:sp>
        <p:nvSpPr>
          <p:cNvPr id="138" name="Google Shape;138;p16"/>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Roboto"/>
              <a:ea typeface="Roboto"/>
              <a:cs typeface="Roboto"/>
              <a:sym typeface="Roboto"/>
            </a:endParaRPr>
          </a:p>
        </p:txBody>
      </p:sp>
      <p:sp>
        <p:nvSpPr>
          <p:cNvPr id="139" name="Google Shape;139;p16"/>
          <p:cNvSpPr txBox="1">
            <a:spLocks noGrp="1"/>
          </p:cNvSpPr>
          <p:nvPr>
            <p:ph type="body" idx="1"/>
          </p:nvPr>
        </p:nvSpPr>
        <p:spPr>
          <a:xfrm>
            <a:off x="777240" y="1051999"/>
            <a:ext cx="7589400" cy="2194500"/>
          </a:xfrm>
          <a:prstGeom prst="rect">
            <a:avLst/>
          </a:prstGeom>
          <a:noFill/>
          <a:ln>
            <a:noFill/>
          </a:ln>
        </p:spPr>
        <p:txBody>
          <a:bodyPr spcFirstLastPara="1" wrap="square" lIns="0" tIns="182875" rIns="0" bIns="182875" anchor="b" anchorCtr="0">
            <a:noAutofit/>
          </a:bodyPr>
          <a:lstStyle>
            <a:lvl1pPr marL="457200" lvl="0" indent="-228600" algn="ctr" rtl="0">
              <a:lnSpc>
                <a:spcPct val="90000"/>
              </a:lnSpc>
              <a:spcBef>
                <a:spcPts val="500"/>
              </a:spcBef>
              <a:spcAft>
                <a:spcPts val="0"/>
              </a:spcAft>
              <a:buSzPts val="2900"/>
              <a:buNone/>
              <a:defRPr sz="3600" b="0" i="0" cap="none">
                <a:solidFill>
                  <a:schemeClr val="dk1"/>
                </a:solidFill>
                <a:latin typeface="Lato"/>
                <a:ea typeface="Lato"/>
                <a:cs typeface="Lato"/>
                <a:sym typeface="Lato"/>
              </a:defRPr>
            </a:lvl1pPr>
            <a:lvl2pPr marL="914400" lvl="1" indent="-317500" algn="l" rtl="0">
              <a:spcBef>
                <a:spcPts val="400"/>
              </a:spcBef>
              <a:spcAft>
                <a:spcPts val="0"/>
              </a:spcAft>
              <a:buSzPts val="1400"/>
              <a:buChar char="•"/>
              <a:defRPr/>
            </a:lvl2pPr>
            <a:lvl3pPr marL="1371600" lvl="2" indent="-317500" algn="l" rtl="0">
              <a:spcBef>
                <a:spcPts val="300"/>
              </a:spcBef>
              <a:spcAft>
                <a:spcPts val="0"/>
              </a:spcAft>
              <a:buSzPts val="1400"/>
              <a:buChar char="•"/>
              <a:defRPr/>
            </a:lvl3pPr>
            <a:lvl4pPr marL="1828800" lvl="3" indent="-317500" algn="l" rtl="0">
              <a:spcBef>
                <a:spcPts val="300"/>
              </a:spcBef>
              <a:spcAft>
                <a:spcPts val="0"/>
              </a:spcAft>
              <a:buSzPts val="1400"/>
              <a:buChar char="•"/>
              <a:defRPr/>
            </a:lvl4pPr>
            <a:lvl5pPr marL="2286000" lvl="4" indent="-317500" algn="l" rtl="0">
              <a:spcBef>
                <a:spcPts val="300"/>
              </a:spcBef>
              <a:spcAft>
                <a:spcPts val="0"/>
              </a:spcAft>
              <a:buSzPts val="1400"/>
              <a:buChar char="•"/>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140" name="Google Shape;140;p16"/>
          <p:cNvSpPr txBox="1">
            <a:spLocks noGrp="1"/>
          </p:cNvSpPr>
          <p:nvPr>
            <p:ph type="body" idx="2"/>
          </p:nvPr>
        </p:nvSpPr>
        <p:spPr>
          <a:xfrm>
            <a:off x="777240" y="3246120"/>
            <a:ext cx="7589400" cy="365700"/>
          </a:xfrm>
          <a:prstGeom prst="rect">
            <a:avLst/>
          </a:prstGeom>
          <a:noFill/>
          <a:ln>
            <a:noFill/>
          </a:ln>
        </p:spPr>
        <p:txBody>
          <a:bodyPr spcFirstLastPara="1" wrap="square" lIns="0" tIns="22850" rIns="91425" bIns="45700" anchor="t" anchorCtr="0">
            <a:noAutofit/>
          </a:bodyPr>
          <a:lstStyle>
            <a:lvl1pPr marL="457200" lvl="0" indent="-228600" algn="ctr" rtl="0">
              <a:spcBef>
                <a:spcPts val="500"/>
              </a:spcBef>
              <a:spcAft>
                <a:spcPts val="0"/>
              </a:spcAft>
              <a:buSzPts val="1400"/>
              <a:buNone/>
              <a:defRPr sz="1800" b="0" i="0">
                <a:solidFill>
                  <a:srgbClr val="A5A5A5"/>
                </a:solidFill>
                <a:latin typeface="Roboto"/>
                <a:ea typeface="Roboto"/>
                <a:cs typeface="Roboto"/>
                <a:sym typeface="Roboto"/>
              </a:defRPr>
            </a:lvl1pPr>
            <a:lvl2pPr marL="914400" lvl="1" indent="-228600" algn="l" rtl="0">
              <a:spcBef>
                <a:spcPts val="400"/>
              </a:spcBef>
              <a:spcAft>
                <a:spcPts val="0"/>
              </a:spcAft>
              <a:buSzPts val="1300"/>
              <a:buNone/>
              <a:defRPr sz="1600">
                <a:solidFill>
                  <a:schemeClr val="accent1"/>
                </a:solidFill>
              </a:defRPr>
            </a:lvl2pPr>
            <a:lvl3pPr marL="1371600" lvl="2" indent="-228600" algn="l" rtl="0">
              <a:spcBef>
                <a:spcPts val="300"/>
              </a:spcBef>
              <a:spcAft>
                <a:spcPts val="0"/>
              </a:spcAft>
              <a:buSzPts val="1300"/>
              <a:buNone/>
              <a:defRPr sz="1600">
                <a:solidFill>
                  <a:schemeClr val="accent1"/>
                </a:solidFill>
              </a:defRPr>
            </a:lvl3pPr>
            <a:lvl4pPr marL="1828800" lvl="3" indent="-228600" algn="l" rtl="0">
              <a:spcBef>
                <a:spcPts val="300"/>
              </a:spcBef>
              <a:spcAft>
                <a:spcPts val="0"/>
              </a:spcAft>
              <a:buSzPts val="1300"/>
              <a:buNone/>
              <a:defRPr sz="1600">
                <a:solidFill>
                  <a:schemeClr val="accent1"/>
                </a:solidFill>
              </a:defRPr>
            </a:lvl4pPr>
            <a:lvl5pPr marL="2286000" lvl="4" indent="-228600" algn="l" rtl="0">
              <a:spcBef>
                <a:spcPts val="300"/>
              </a:spcBef>
              <a:spcAft>
                <a:spcPts val="0"/>
              </a:spcAft>
              <a:buSzPts val="1300"/>
              <a:buNone/>
              <a:defRPr sz="1600">
                <a:solidFill>
                  <a:schemeClr val="accent1"/>
                </a:solidFill>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141" name="Google Shape;141;p16"/>
          <p:cNvSpPr txBox="1"/>
          <p:nvPr/>
        </p:nvSpPr>
        <p:spPr>
          <a:xfrm>
            <a:off x="6954050" y="4856804"/>
            <a:ext cx="15414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2019 Cloudera, Inc. All rights reserved.</a:t>
            </a:r>
            <a:endParaRPr sz="1400"/>
          </a:p>
        </p:txBody>
      </p:sp>
      <p:sp>
        <p:nvSpPr>
          <p:cNvPr id="142" name="Google Shape;142;p16"/>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tatement &amp; Quotes (IMAGE)">
  <p:cSld name="Statement &amp; Quotes (IMAGE)">
    <p:spTree>
      <p:nvGrpSpPr>
        <p:cNvPr id="1" name="Shape 143"/>
        <p:cNvGrpSpPr/>
        <p:nvPr/>
      </p:nvGrpSpPr>
      <p:grpSpPr>
        <a:xfrm>
          <a:off x="0" y="0"/>
          <a:ext cx="0" cy="0"/>
          <a:chOff x="0" y="0"/>
          <a:chExt cx="0" cy="0"/>
        </a:xfrm>
      </p:grpSpPr>
      <p:pic>
        <p:nvPicPr>
          <p:cNvPr id="144" name="Google Shape;144;p17"/>
          <p:cNvPicPr preferRelativeResize="0"/>
          <p:nvPr/>
        </p:nvPicPr>
        <p:blipFill rotWithShape="1">
          <a:blip r:embed="rId2">
            <a:alphaModFix/>
          </a:blip>
          <a:srcRect/>
          <a:stretch/>
        </p:blipFill>
        <p:spPr>
          <a:xfrm>
            <a:off x="0" y="0"/>
            <a:ext cx="9149847" cy="5142211"/>
          </a:xfrm>
          <a:prstGeom prst="rect">
            <a:avLst/>
          </a:prstGeom>
          <a:noFill/>
          <a:ln>
            <a:noFill/>
          </a:ln>
        </p:spPr>
      </p:pic>
      <p:sp>
        <p:nvSpPr>
          <p:cNvPr id="145" name="Google Shape;145;p17"/>
          <p:cNvSpPr txBox="1">
            <a:spLocks noGrp="1"/>
          </p:cNvSpPr>
          <p:nvPr>
            <p:ph type="body" idx="1"/>
          </p:nvPr>
        </p:nvSpPr>
        <p:spPr>
          <a:xfrm>
            <a:off x="777240" y="3246120"/>
            <a:ext cx="7589400" cy="365700"/>
          </a:xfrm>
          <a:prstGeom prst="rect">
            <a:avLst/>
          </a:prstGeom>
          <a:noFill/>
          <a:ln>
            <a:noFill/>
          </a:ln>
        </p:spPr>
        <p:txBody>
          <a:bodyPr spcFirstLastPara="1" wrap="square" lIns="0" tIns="22850" rIns="91425" bIns="45700" anchor="t" anchorCtr="0">
            <a:noAutofit/>
          </a:bodyPr>
          <a:lstStyle>
            <a:lvl1pPr marL="457200" lvl="0" indent="-228600" algn="ctr" rtl="0">
              <a:spcBef>
                <a:spcPts val="500"/>
              </a:spcBef>
              <a:spcAft>
                <a:spcPts val="0"/>
              </a:spcAft>
              <a:buSzPts val="1400"/>
              <a:buNone/>
              <a:defRPr sz="1800" b="0" i="0">
                <a:solidFill>
                  <a:srgbClr val="D8D8D8"/>
                </a:solidFill>
                <a:latin typeface="Roboto"/>
                <a:ea typeface="Roboto"/>
                <a:cs typeface="Roboto"/>
                <a:sym typeface="Roboto"/>
              </a:defRPr>
            </a:lvl1pPr>
            <a:lvl2pPr marL="914400" lvl="1" indent="-228600" algn="l" rtl="0">
              <a:spcBef>
                <a:spcPts val="400"/>
              </a:spcBef>
              <a:spcAft>
                <a:spcPts val="0"/>
              </a:spcAft>
              <a:buSzPts val="1300"/>
              <a:buNone/>
              <a:defRPr sz="1600">
                <a:solidFill>
                  <a:schemeClr val="accent1"/>
                </a:solidFill>
              </a:defRPr>
            </a:lvl2pPr>
            <a:lvl3pPr marL="1371600" lvl="2" indent="-228600" algn="l" rtl="0">
              <a:spcBef>
                <a:spcPts val="300"/>
              </a:spcBef>
              <a:spcAft>
                <a:spcPts val="0"/>
              </a:spcAft>
              <a:buSzPts val="1300"/>
              <a:buNone/>
              <a:defRPr sz="1600">
                <a:solidFill>
                  <a:schemeClr val="accent1"/>
                </a:solidFill>
              </a:defRPr>
            </a:lvl3pPr>
            <a:lvl4pPr marL="1828800" lvl="3" indent="-228600" algn="l" rtl="0">
              <a:spcBef>
                <a:spcPts val="300"/>
              </a:spcBef>
              <a:spcAft>
                <a:spcPts val="0"/>
              </a:spcAft>
              <a:buSzPts val="1300"/>
              <a:buNone/>
              <a:defRPr sz="1600">
                <a:solidFill>
                  <a:schemeClr val="accent1"/>
                </a:solidFill>
              </a:defRPr>
            </a:lvl4pPr>
            <a:lvl5pPr marL="2286000" lvl="4" indent="-228600" algn="l" rtl="0">
              <a:spcBef>
                <a:spcPts val="300"/>
              </a:spcBef>
              <a:spcAft>
                <a:spcPts val="0"/>
              </a:spcAft>
              <a:buSzPts val="1300"/>
              <a:buNone/>
              <a:defRPr sz="1600">
                <a:solidFill>
                  <a:schemeClr val="accent1"/>
                </a:solidFill>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146" name="Google Shape;146;p17"/>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Roboto"/>
              <a:ea typeface="Roboto"/>
              <a:cs typeface="Roboto"/>
              <a:sym typeface="Roboto"/>
            </a:endParaRPr>
          </a:p>
        </p:txBody>
      </p:sp>
      <p:sp>
        <p:nvSpPr>
          <p:cNvPr id="147" name="Google Shape;147;p17"/>
          <p:cNvSpPr txBox="1"/>
          <p:nvPr/>
        </p:nvSpPr>
        <p:spPr>
          <a:xfrm>
            <a:off x="6954050" y="4856804"/>
            <a:ext cx="15414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F2F2F2"/>
                </a:solidFill>
                <a:latin typeface="Roboto"/>
                <a:ea typeface="Roboto"/>
                <a:cs typeface="Roboto"/>
                <a:sym typeface="Roboto"/>
              </a:rPr>
              <a:t>© 2019 Cloudera, Inc. All rights reserved.</a:t>
            </a:r>
            <a:endParaRPr sz="1400"/>
          </a:p>
        </p:txBody>
      </p:sp>
      <p:sp>
        <p:nvSpPr>
          <p:cNvPr id="148" name="Google Shape;148;p17"/>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pic>
        <p:nvPicPr>
          <p:cNvPr id="149" name="Google Shape;149;p17"/>
          <p:cNvPicPr preferRelativeResize="0"/>
          <p:nvPr/>
        </p:nvPicPr>
        <p:blipFill rotWithShape="1">
          <a:blip r:embed="rId3">
            <a:alphaModFix/>
          </a:blip>
          <a:srcRect/>
          <a:stretch/>
        </p:blipFill>
        <p:spPr>
          <a:xfrm>
            <a:off x="0" y="4640580"/>
            <a:ext cx="6905468" cy="502794"/>
          </a:xfrm>
          <a:prstGeom prst="rect">
            <a:avLst/>
          </a:prstGeom>
          <a:noFill/>
          <a:ln>
            <a:noFill/>
          </a:ln>
        </p:spPr>
      </p:pic>
      <p:sp>
        <p:nvSpPr>
          <p:cNvPr id="150" name="Google Shape;150;p17"/>
          <p:cNvSpPr txBox="1">
            <a:spLocks noGrp="1"/>
          </p:cNvSpPr>
          <p:nvPr>
            <p:ph type="body" idx="2"/>
          </p:nvPr>
        </p:nvSpPr>
        <p:spPr>
          <a:xfrm>
            <a:off x="777240" y="1051999"/>
            <a:ext cx="7589400" cy="2194500"/>
          </a:xfrm>
          <a:prstGeom prst="rect">
            <a:avLst/>
          </a:prstGeom>
          <a:noFill/>
          <a:ln>
            <a:noFill/>
          </a:ln>
        </p:spPr>
        <p:txBody>
          <a:bodyPr spcFirstLastPara="1" wrap="square" lIns="0" tIns="182875" rIns="0" bIns="182875" anchor="b" anchorCtr="0">
            <a:noAutofit/>
          </a:bodyPr>
          <a:lstStyle>
            <a:lvl1pPr marL="457200" lvl="0" indent="-228600" algn="ctr" rtl="0">
              <a:lnSpc>
                <a:spcPct val="90000"/>
              </a:lnSpc>
              <a:spcBef>
                <a:spcPts val="500"/>
              </a:spcBef>
              <a:spcAft>
                <a:spcPts val="0"/>
              </a:spcAft>
              <a:buSzPts val="2900"/>
              <a:buNone/>
              <a:defRPr sz="3600" b="0" i="0" cap="none">
                <a:solidFill>
                  <a:schemeClr val="lt1"/>
                </a:solidFill>
                <a:latin typeface="Lato"/>
                <a:ea typeface="Lato"/>
                <a:cs typeface="Lato"/>
                <a:sym typeface="Lato"/>
              </a:defRPr>
            </a:lvl1pPr>
            <a:lvl2pPr marL="914400" lvl="1" indent="-317500" algn="l" rtl="0">
              <a:spcBef>
                <a:spcPts val="400"/>
              </a:spcBef>
              <a:spcAft>
                <a:spcPts val="0"/>
              </a:spcAft>
              <a:buSzPts val="1400"/>
              <a:buChar char="•"/>
              <a:defRPr/>
            </a:lvl2pPr>
            <a:lvl3pPr marL="1371600" lvl="2" indent="-317500" algn="l" rtl="0">
              <a:spcBef>
                <a:spcPts val="300"/>
              </a:spcBef>
              <a:spcAft>
                <a:spcPts val="0"/>
              </a:spcAft>
              <a:buSzPts val="1400"/>
              <a:buChar char="•"/>
              <a:defRPr/>
            </a:lvl3pPr>
            <a:lvl4pPr marL="1828800" lvl="3" indent="-317500" algn="l" rtl="0">
              <a:spcBef>
                <a:spcPts val="300"/>
              </a:spcBef>
              <a:spcAft>
                <a:spcPts val="0"/>
              </a:spcAft>
              <a:buSzPts val="1400"/>
              <a:buChar char="•"/>
              <a:defRPr/>
            </a:lvl4pPr>
            <a:lvl5pPr marL="2286000" lvl="4" indent="-317500" algn="l" rtl="0">
              <a:spcBef>
                <a:spcPts val="300"/>
              </a:spcBef>
              <a:spcAft>
                <a:spcPts val="0"/>
              </a:spcAft>
              <a:buSzPts val="1400"/>
              <a:buChar char="•"/>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Grid">
  <p:cSld name="Picture Grid">
    <p:spTree>
      <p:nvGrpSpPr>
        <p:cNvPr id="1" name="Shape 151"/>
        <p:cNvGrpSpPr/>
        <p:nvPr/>
      </p:nvGrpSpPr>
      <p:grpSpPr>
        <a:xfrm>
          <a:off x="0" y="0"/>
          <a:ext cx="0" cy="0"/>
          <a:chOff x="0" y="0"/>
          <a:chExt cx="0" cy="0"/>
        </a:xfrm>
      </p:grpSpPr>
      <p:sp>
        <p:nvSpPr>
          <p:cNvPr id="152" name="Google Shape;152;p18"/>
          <p:cNvSpPr>
            <a:spLocks noGrp="1"/>
          </p:cNvSpPr>
          <p:nvPr>
            <p:ph type="pic" idx="2"/>
          </p:nvPr>
        </p:nvSpPr>
        <p:spPr>
          <a:xfrm>
            <a:off x="6097196" y="1703540"/>
            <a:ext cx="3051900" cy="1724400"/>
          </a:xfrm>
          <a:prstGeom prst="rect">
            <a:avLst/>
          </a:prstGeom>
          <a:noFill/>
          <a:ln>
            <a:noFill/>
          </a:ln>
        </p:spPr>
        <p:txBody>
          <a:bodyPr spcFirstLastPara="1" wrap="square" lIns="91425" tIns="45700" rIns="91425" bIns="45700" anchor="t" anchorCtr="0">
            <a:noAutofit/>
          </a:bodyPr>
          <a:lstStyle>
            <a:lvl1pPr marR="0" lvl="0" algn="l" rtl="0">
              <a:spcBef>
                <a:spcPts val="500"/>
              </a:spcBef>
              <a:spcAft>
                <a:spcPts val="0"/>
              </a:spcAft>
              <a:buClr>
                <a:srgbClr val="B4B4B4"/>
              </a:buClr>
              <a:buSzPts val="1400"/>
              <a:buFont typeface="Arial"/>
              <a:buChar char="•"/>
              <a:defRPr sz="1800" b="0" i="0" u="none" strike="noStrike" cap="none">
                <a:solidFill>
                  <a:schemeClr val="accent6"/>
                </a:solidFill>
                <a:latin typeface="Roboto"/>
                <a:ea typeface="Roboto"/>
                <a:cs typeface="Roboto"/>
                <a:sym typeface="Roboto"/>
              </a:defRPr>
            </a:lvl1pPr>
            <a:lvl2pPr marR="0" lvl="1" algn="l" rtl="0">
              <a:spcBef>
                <a:spcPts val="4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2pPr>
            <a:lvl3pPr marR="0" lvl="2"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3pPr>
            <a:lvl4pPr marR="0" lvl="3"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4pPr>
            <a:lvl5pPr marR="0" lvl="4"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53" name="Google Shape;153;p18"/>
          <p:cNvSpPr>
            <a:spLocks noGrp="1"/>
          </p:cNvSpPr>
          <p:nvPr>
            <p:ph type="pic" idx="3"/>
          </p:nvPr>
        </p:nvSpPr>
        <p:spPr>
          <a:xfrm>
            <a:off x="6097196" y="3429000"/>
            <a:ext cx="3051900" cy="1714500"/>
          </a:xfrm>
          <a:prstGeom prst="rect">
            <a:avLst/>
          </a:prstGeom>
          <a:noFill/>
          <a:ln>
            <a:noFill/>
          </a:ln>
        </p:spPr>
        <p:txBody>
          <a:bodyPr spcFirstLastPara="1" wrap="square" lIns="91425" tIns="45700" rIns="91425" bIns="45700" anchor="t" anchorCtr="0">
            <a:noAutofit/>
          </a:bodyPr>
          <a:lstStyle>
            <a:lvl1pPr marR="0" lvl="0" algn="l" rtl="0">
              <a:spcBef>
                <a:spcPts val="500"/>
              </a:spcBef>
              <a:spcAft>
                <a:spcPts val="0"/>
              </a:spcAft>
              <a:buClr>
                <a:srgbClr val="B4B4B4"/>
              </a:buClr>
              <a:buSzPts val="1400"/>
              <a:buFont typeface="Arial"/>
              <a:buChar char="•"/>
              <a:defRPr sz="1800" b="0" i="0" u="none" strike="noStrike" cap="none">
                <a:solidFill>
                  <a:schemeClr val="accent6"/>
                </a:solidFill>
                <a:latin typeface="Roboto"/>
                <a:ea typeface="Roboto"/>
                <a:cs typeface="Roboto"/>
                <a:sym typeface="Roboto"/>
              </a:defRPr>
            </a:lvl1pPr>
            <a:lvl2pPr marR="0" lvl="1" algn="l" rtl="0">
              <a:spcBef>
                <a:spcPts val="4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2pPr>
            <a:lvl3pPr marR="0" lvl="2"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3pPr>
            <a:lvl4pPr marR="0" lvl="3"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4pPr>
            <a:lvl5pPr marR="0" lvl="4"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54" name="Google Shape;154;p18"/>
          <p:cNvSpPr>
            <a:spLocks noGrp="1"/>
          </p:cNvSpPr>
          <p:nvPr>
            <p:ph type="pic" idx="4"/>
          </p:nvPr>
        </p:nvSpPr>
        <p:spPr>
          <a:xfrm>
            <a:off x="3046095" y="3429000"/>
            <a:ext cx="3051900" cy="1714500"/>
          </a:xfrm>
          <a:prstGeom prst="rect">
            <a:avLst/>
          </a:prstGeom>
          <a:noFill/>
          <a:ln>
            <a:noFill/>
          </a:ln>
        </p:spPr>
        <p:txBody>
          <a:bodyPr spcFirstLastPara="1" wrap="square" lIns="91425" tIns="45700" rIns="91425" bIns="45700" anchor="t" anchorCtr="0">
            <a:noAutofit/>
          </a:bodyPr>
          <a:lstStyle>
            <a:lvl1pPr marR="0" lvl="0" algn="l" rtl="0">
              <a:spcBef>
                <a:spcPts val="500"/>
              </a:spcBef>
              <a:spcAft>
                <a:spcPts val="0"/>
              </a:spcAft>
              <a:buClr>
                <a:srgbClr val="B4B4B4"/>
              </a:buClr>
              <a:buSzPts val="1400"/>
              <a:buFont typeface="Arial"/>
              <a:buChar char="•"/>
              <a:defRPr sz="1800" b="0" i="0" u="none" strike="noStrike" cap="none">
                <a:solidFill>
                  <a:schemeClr val="accent6"/>
                </a:solidFill>
                <a:latin typeface="Roboto"/>
                <a:ea typeface="Roboto"/>
                <a:cs typeface="Roboto"/>
                <a:sym typeface="Roboto"/>
              </a:defRPr>
            </a:lvl1pPr>
            <a:lvl2pPr marR="0" lvl="1" algn="l" rtl="0">
              <a:spcBef>
                <a:spcPts val="4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2pPr>
            <a:lvl3pPr marR="0" lvl="2"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3pPr>
            <a:lvl4pPr marR="0" lvl="3"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4pPr>
            <a:lvl5pPr marR="0" lvl="4"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55" name="Google Shape;155;p18"/>
          <p:cNvSpPr>
            <a:spLocks noGrp="1"/>
          </p:cNvSpPr>
          <p:nvPr>
            <p:ph type="pic" idx="5"/>
          </p:nvPr>
        </p:nvSpPr>
        <p:spPr>
          <a:xfrm>
            <a:off x="6097196" y="0"/>
            <a:ext cx="3051900" cy="1714500"/>
          </a:xfrm>
          <a:prstGeom prst="rect">
            <a:avLst/>
          </a:prstGeom>
          <a:noFill/>
          <a:ln>
            <a:noFill/>
          </a:ln>
        </p:spPr>
        <p:txBody>
          <a:bodyPr spcFirstLastPara="1" wrap="square" lIns="91425" tIns="45700" rIns="91425" bIns="45700" anchor="t" anchorCtr="0">
            <a:noAutofit/>
          </a:bodyPr>
          <a:lstStyle>
            <a:lvl1pPr marR="0" lvl="0" algn="l" rtl="0">
              <a:spcBef>
                <a:spcPts val="500"/>
              </a:spcBef>
              <a:spcAft>
                <a:spcPts val="0"/>
              </a:spcAft>
              <a:buClr>
                <a:srgbClr val="B4B4B4"/>
              </a:buClr>
              <a:buSzPts val="1400"/>
              <a:buFont typeface="Arial"/>
              <a:buChar char="•"/>
              <a:defRPr sz="1800" b="0" i="0" u="none" strike="noStrike" cap="none">
                <a:solidFill>
                  <a:schemeClr val="accent6"/>
                </a:solidFill>
                <a:latin typeface="Roboto"/>
                <a:ea typeface="Roboto"/>
                <a:cs typeface="Roboto"/>
                <a:sym typeface="Roboto"/>
              </a:defRPr>
            </a:lvl1pPr>
            <a:lvl2pPr marR="0" lvl="1" algn="l" rtl="0">
              <a:spcBef>
                <a:spcPts val="4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2pPr>
            <a:lvl3pPr marR="0" lvl="2"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3pPr>
            <a:lvl4pPr marR="0" lvl="3"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4pPr>
            <a:lvl5pPr marR="0" lvl="4"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56" name="Google Shape;156;p18"/>
          <p:cNvSpPr>
            <a:spLocks noGrp="1"/>
          </p:cNvSpPr>
          <p:nvPr>
            <p:ph type="pic" idx="6"/>
          </p:nvPr>
        </p:nvSpPr>
        <p:spPr>
          <a:xfrm>
            <a:off x="3046095" y="0"/>
            <a:ext cx="3051900" cy="1714500"/>
          </a:xfrm>
          <a:prstGeom prst="rect">
            <a:avLst/>
          </a:prstGeom>
          <a:noFill/>
          <a:ln>
            <a:noFill/>
          </a:ln>
        </p:spPr>
        <p:txBody>
          <a:bodyPr spcFirstLastPara="1" wrap="square" lIns="91425" tIns="45700" rIns="91425" bIns="45700" anchor="t" anchorCtr="0">
            <a:noAutofit/>
          </a:bodyPr>
          <a:lstStyle>
            <a:lvl1pPr marR="0" lvl="0" algn="l" rtl="0">
              <a:spcBef>
                <a:spcPts val="500"/>
              </a:spcBef>
              <a:spcAft>
                <a:spcPts val="0"/>
              </a:spcAft>
              <a:buClr>
                <a:srgbClr val="B4B4B4"/>
              </a:buClr>
              <a:buSzPts val="1400"/>
              <a:buFont typeface="Arial"/>
              <a:buChar char="•"/>
              <a:defRPr sz="1800" b="0" i="0" u="none" strike="noStrike" cap="none">
                <a:solidFill>
                  <a:schemeClr val="accent6"/>
                </a:solidFill>
                <a:latin typeface="Roboto"/>
                <a:ea typeface="Roboto"/>
                <a:cs typeface="Roboto"/>
                <a:sym typeface="Roboto"/>
              </a:defRPr>
            </a:lvl1pPr>
            <a:lvl2pPr marR="0" lvl="1" algn="l" rtl="0">
              <a:spcBef>
                <a:spcPts val="4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2pPr>
            <a:lvl3pPr marR="0" lvl="2"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3pPr>
            <a:lvl4pPr marR="0" lvl="3"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4pPr>
            <a:lvl5pPr marR="0" lvl="4"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57" name="Google Shape;157;p18"/>
          <p:cNvSpPr>
            <a:spLocks noGrp="1"/>
          </p:cNvSpPr>
          <p:nvPr>
            <p:ph type="pic" idx="7"/>
          </p:nvPr>
        </p:nvSpPr>
        <p:spPr>
          <a:xfrm>
            <a:off x="0" y="1703540"/>
            <a:ext cx="3051900" cy="1730700"/>
          </a:xfrm>
          <a:prstGeom prst="rect">
            <a:avLst/>
          </a:prstGeom>
          <a:noFill/>
          <a:ln>
            <a:noFill/>
          </a:ln>
        </p:spPr>
        <p:txBody>
          <a:bodyPr spcFirstLastPara="1" wrap="square" lIns="91425" tIns="45700" rIns="91425" bIns="45700" anchor="t" anchorCtr="0">
            <a:noAutofit/>
          </a:bodyPr>
          <a:lstStyle>
            <a:lvl1pPr marR="0" lvl="0" algn="l" rtl="0">
              <a:spcBef>
                <a:spcPts val="500"/>
              </a:spcBef>
              <a:spcAft>
                <a:spcPts val="0"/>
              </a:spcAft>
              <a:buClr>
                <a:srgbClr val="B4B4B4"/>
              </a:buClr>
              <a:buSzPts val="1400"/>
              <a:buFont typeface="Arial"/>
              <a:buChar char="•"/>
              <a:defRPr sz="1800" b="0" i="0" u="none" strike="noStrike" cap="none">
                <a:solidFill>
                  <a:schemeClr val="accent6"/>
                </a:solidFill>
                <a:latin typeface="Roboto"/>
                <a:ea typeface="Roboto"/>
                <a:cs typeface="Roboto"/>
                <a:sym typeface="Roboto"/>
              </a:defRPr>
            </a:lvl1pPr>
            <a:lvl2pPr marR="0" lvl="1" algn="l" rtl="0">
              <a:spcBef>
                <a:spcPts val="4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2pPr>
            <a:lvl3pPr marR="0" lvl="2"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3pPr>
            <a:lvl4pPr marR="0" lvl="3"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4pPr>
            <a:lvl5pPr marR="0" lvl="4"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58" name="Google Shape;158;p18"/>
          <p:cNvSpPr>
            <a:spLocks noGrp="1"/>
          </p:cNvSpPr>
          <p:nvPr>
            <p:ph type="pic" idx="8"/>
          </p:nvPr>
        </p:nvSpPr>
        <p:spPr>
          <a:xfrm>
            <a:off x="0" y="3429000"/>
            <a:ext cx="3051900" cy="1714500"/>
          </a:xfrm>
          <a:prstGeom prst="rect">
            <a:avLst/>
          </a:prstGeom>
          <a:noFill/>
          <a:ln>
            <a:noFill/>
          </a:ln>
        </p:spPr>
        <p:txBody>
          <a:bodyPr spcFirstLastPara="1" wrap="square" lIns="91425" tIns="45700" rIns="91425" bIns="45700" anchor="t" anchorCtr="0">
            <a:noAutofit/>
          </a:bodyPr>
          <a:lstStyle>
            <a:lvl1pPr marR="0" lvl="0" algn="l" rtl="0">
              <a:spcBef>
                <a:spcPts val="500"/>
              </a:spcBef>
              <a:spcAft>
                <a:spcPts val="0"/>
              </a:spcAft>
              <a:buClr>
                <a:srgbClr val="B4B4B4"/>
              </a:buClr>
              <a:buSzPts val="1400"/>
              <a:buFont typeface="Arial"/>
              <a:buChar char="•"/>
              <a:defRPr sz="1800" b="0" i="0" u="none" strike="noStrike" cap="none">
                <a:solidFill>
                  <a:schemeClr val="accent6"/>
                </a:solidFill>
                <a:latin typeface="Roboto"/>
                <a:ea typeface="Roboto"/>
                <a:cs typeface="Roboto"/>
                <a:sym typeface="Roboto"/>
              </a:defRPr>
            </a:lvl1pPr>
            <a:lvl2pPr marR="0" lvl="1" algn="l" rtl="0">
              <a:spcBef>
                <a:spcPts val="4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2pPr>
            <a:lvl3pPr marR="0" lvl="2"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3pPr>
            <a:lvl4pPr marR="0" lvl="3"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4pPr>
            <a:lvl5pPr marR="0" lvl="4"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59" name="Google Shape;159;p18"/>
          <p:cNvSpPr>
            <a:spLocks noGrp="1"/>
          </p:cNvSpPr>
          <p:nvPr>
            <p:ph type="pic" idx="9"/>
          </p:nvPr>
        </p:nvSpPr>
        <p:spPr>
          <a:xfrm>
            <a:off x="0" y="0"/>
            <a:ext cx="3051900" cy="1714500"/>
          </a:xfrm>
          <a:prstGeom prst="rect">
            <a:avLst/>
          </a:prstGeom>
          <a:noFill/>
          <a:ln>
            <a:noFill/>
          </a:ln>
        </p:spPr>
        <p:txBody>
          <a:bodyPr spcFirstLastPara="1" wrap="square" lIns="91425" tIns="45700" rIns="91425" bIns="45700" anchor="t" anchorCtr="0">
            <a:noAutofit/>
          </a:bodyPr>
          <a:lstStyle>
            <a:lvl1pPr marR="0" lvl="0" algn="l" rtl="0">
              <a:spcBef>
                <a:spcPts val="500"/>
              </a:spcBef>
              <a:spcAft>
                <a:spcPts val="0"/>
              </a:spcAft>
              <a:buClr>
                <a:srgbClr val="B4B4B4"/>
              </a:buClr>
              <a:buSzPts val="1400"/>
              <a:buFont typeface="Arial"/>
              <a:buChar char="•"/>
              <a:defRPr sz="1800" b="0" i="0" u="none" strike="noStrike" cap="none">
                <a:solidFill>
                  <a:schemeClr val="accent6"/>
                </a:solidFill>
                <a:latin typeface="Roboto"/>
                <a:ea typeface="Roboto"/>
                <a:cs typeface="Roboto"/>
                <a:sym typeface="Roboto"/>
              </a:defRPr>
            </a:lvl1pPr>
            <a:lvl2pPr marR="0" lvl="1" algn="l" rtl="0">
              <a:spcBef>
                <a:spcPts val="4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2pPr>
            <a:lvl3pPr marR="0" lvl="2"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3pPr>
            <a:lvl4pPr marR="0" lvl="3"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4pPr>
            <a:lvl5pPr marR="0" lvl="4"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60" name="Google Shape;160;p18"/>
          <p:cNvSpPr/>
          <p:nvPr/>
        </p:nvSpPr>
        <p:spPr>
          <a:xfrm>
            <a:off x="3821345" y="2480310"/>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Roboto"/>
              <a:ea typeface="Roboto"/>
              <a:cs typeface="Roboto"/>
              <a:sym typeface="Roboto"/>
            </a:endParaRPr>
          </a:p>
        </p:txBody>
      </p:sp>
      <p:sp>
        <p:nvSpPr>
          <p:cNvPr id="161" name="Google Shape;161;p18"/>
          <p:cNvSpPr txBox="1"/>
          <p:nvPr/>
        </p:nvSpPr>
        <p:spPr>
          <a:xfrm>
            <a:off x="6954050" y="4856804"/>
            <a:ext cx="15414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2019 Cloudera, Inc. All rights reserved.</a:t>
            </a:r>
            <a:endParaRPr sz="1400"/>
          </a:p>
        </p:txBody>
      </p:sp>
      <p:sp>
        <p:nvSpPr>
          <p:cNvPr id="162" name="Google Shape;162;p18"/>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ata Lines">
  <p:cSld name="Data Lines">
    <p:bg>
      <p:bgPr>
        <a:solidFill>
          <a:schemeClr val="lt1"/>
        </a:solidFill>
        <a:effectLst/>
      </p:bgPr>
    </p:bg>
    <p:spTree>
      <p:nvGrpSpPr>
        <p:cNvPr id="1" name="Shape 163"/>
        <p:cNvGrpSpPr/>
        <p:nvPr/>
      </p:nvGrpSpPr>
      <p:grpSpPr>
        <a:xfrm>
          <a:off x="0" y="0"/>
          <a:ext cx="0" cy="0"/>
          <a:chOff x="0" y="0"/>
          <a:chExt cx="0" cy="0"/>
        </a:xfrm>
      </p:grpSpPr>
      <p:pic>
        <p:nvPicPr>
          <p:cNvPr id="164" name="Google Shape;164;p19"/>
          <p:cNvPicPr preferRelativeResize="0"/>
          <p:nvPr/>
        </p:nvPicPr>
        <p:blipFill rotWithShape="1">
          <a:blip r:embed="rId2">
            <a:alphaModFix/>
          </a:blip>
          <a:srcRect/>
          <a:stretch/>
        </p:blipFill>
        <p:spPr>
          <a:xfrm>
            <a:off x="0" y="4640580"/>
            <a:ext cx="6905469" cy="502794"/>
          </a:xfrm>
          <a:prstGeom prst="rect">
            <a:avLst/>
          </a:prstGeom>
          <a:noFill/>
          <a:ln>
            <a:noFill/>
          </a:ln>
        </p:spPr>
      </p:pic>
      <p:sp>
        <p:nvSpPr>
          <p:cNvPr id="165" name="Google Shape;165;p19"/>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Roboto"/>
              <a:ea typeface="Roboto"/>
              <a:cs typeface="Roboto"/>
              <a:sym typeface="Roboto"/>
            </a:endParaRPr>
          </a:p>
        </p:txBody>
      </p:sp>
      <p:pic>
        <p:nvPicPr>
          <p:cNvPr id="166" name="Google Shape;166;p19"/>
          <p:cNvPicPr preferRelativeResize="0"/>
          <p:nvPr/>
        </p:nvPicPr>
        <p:blipFill rotWithShape="1">
          <a:blip r:embed="rId3">
            <a:alphaModFix amt="56000"/>
          </a:blip>
          <a:srcRect/>
          <a:stretch/>
        </p:blipFill>
        <p:spPr>
          <a:xfrm>
            <a:off x="0" y="0"/>
            <a:ext cx="9141716" cy="5142216"/>
          </a:xfrm>
          <a:prstGeom prst="rect">
            <a:avLst/>
          </a:prstGeom>
          <a:noFill/>
          <a:ln>
            <a:noFill/>
          </a:ln>
        </p:spPr>
      </p:pic>
      <p:sp>
        <p:nvSpPr>
          <p:cNvPr id="167" name="Google Shape;167;p19"/>
          <p:cNvSpPr txBox="1"/>
          <p:nvPr/>
        </p:nvSpPr>
        <p:spPr>
          <a:xfrm>
            <a:off x="6954050" y="4856804"/>
            <a:ext cx="15414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2019 Cloudera, Inc. All rights reserved.</a:t>
            </a:r>
            <a:endParaRPr sz="1400"/>
          </a:p>
        </p:txBody>
      </p:sp>
      <p:sp>
        <p:nvSpPr>
          <p:cNvPr id="168" name="Google Shape;168;p19"/>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ata Lines (MINT)">
  <p:cSld name="Data Lines (MINT)">
    <p:bg>
      <p:bgPr>
        <a:solidFill>
          <a:schemeClr val="accent2"/>
        </a:solidFill>
        <a:effectLst/>
      </p:bgPr>
    </p:bg>
    <p:spTree>
      <p:nvGrpSpPr>
        <p:cNvPr id="1" name="Shape 169"/>
        <p:cNvGrpSpPr/>
        <p:nvPr/>
      </p:nvGrpSpPr>
      <p:grpSpPr>
        <a:xfrm>
          <a:off x="0" y="0"/>
          <a:ext cx="0" cy="0"/>
          <a:chOff x="0" y="0"/>
          <a:chExt cx="0" cy="0"/>
        </a:xfrm>
      </p:grpSpPr>
      <p:pic>
        <p:nvPicPr>
          <p:cNvPr id="170" name="Google Shape;170;p20"/>
          <p:cNvPicPr preferRelativeResize="0"/>
          <p:nvPr/>
        </p:nvPicPr>
        <p:blipFill rotWithShape="1">
          <a:blip r:embed="rId2">
            <a:alphaModFix/>
          </a:blip>
          <a:srcRect/>
          <a:stretch/>
        </p:blipFill>
        <p:spPr>
          <a:xfrm>
            <a:off x="0" y="4640580"/>
            <a:ext cx="6905469" cy="502794"/>
          </a:xfrm>
          <a:prstGeom prst="rect">
            <a:avLst/>
          </a:prstGeom>
          <a:noFill/>
          <a:ln>
            <a:noFill/>
          </a:ln>
        </p:spPr>
      </p:pic>
      <p:sp>
        <p:nvSpPr>
          <p:cNvPr id="171" name="Google Shape;171;p20"/>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Roboto"/>
              <a:ea typeface="Roboto"/>
              <a:cs typeface="Roboto"/>
              <a:sym typeface="Roboto"/>
            </a:endParaRPr>
          </a:p>
        </p:txBody>
      </p:sp>
      <p:sp>
        <p:nvSpPr>
          <p:cNvPr id="172" name="Google Shape;172;p20"/>
          <p:cNvSpPr txBox="1"/>
          <p:nvPr/>
        </p:nvSpPr>
        <p:spPr>
          <a:xfrm>
            <a:off x="6954050" y="4856804"/>
            <a:ext cx="15414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F2F2F2"/>
                </a:solidFill>
                <a:latin typeface="Roboto"/>
                <a:ea typeface="Roboto"/>
                <a:cs typeface="Roboto"/>
                <a:sym typeface="Roboto"/>
              </a:rPr>
              <a:t>© 2019 Cloudera, Inc. All rights reserved.</a:t>
            </a:r>
            <a:endParaRPr sz="1400"/>
          </a:p>
        </p:txBody>
      </p:sp>
      <p:sp>
        <p:nvSpPr>
          <p:cNvPr id="173" name="Google Shape;173;p20"/>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pic>
        <p:nvPicPr>
          <p:cNvPr id="174" name="Google Shape;174;p20"/>
          <p:cNvPicPr preferRelativeResize="0"/>
          <p:nvPr/>
        </p:nvPicPr>
        <p:blipFill rotWithShape="1">
          <a:blip r:embed="rId3">
            <a:alphaModFix/>
          </a:blip>
          <a:srcRect/>
          <a:stretch/>
        </p:blipFill>
        <p:spPr>
          <a:xfrm>
            <a:off x="0" y="1"/>
            <a:ext cx="9130444" cy="514221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ulti-use w/ Subtitle">
  <p:cSld name="Multi-use w/ Subtitle">
    <p:spTree>
      <p:nvGrpSpPr>
        <p:cNvPr id="1"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a:stretch/>
        </p:blipFill>
        <p:spPr>
          <a:xfrm>
            <a:off x="0" y="4640580"/>
            <a:ext cx="6905469" cy="502794"/>
          </a:xfrm>
          <a:prstGeom prst="rect">
            <a:avLst/>
          </a:prstGeom>
          <a:noFill/>
          <a:ln>
            <a:noFill/>
          </a:ln>
        </p:spPr>
      </p:pic>
      <p:sp>
        <p:nvSpPr>
          <p:cNvPr id="18" name="Google Shape;18;p3"/>
          <p:cNvSpPr txBox="1">
            <a:spLocks noGrp="1"/>
          </p:cNvSpPr>
          <p:nvPr>
            <p:ph type="title"/>
          </p:nvPr>
        </p:nvSpPr>
        <p:spPr>
          <a:xfrm>
            <a:off x="419100" y="457200"/>
            <a:ext cx="8305800" cy="4176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9" name="Google Shape;19;p3"/>
          <p:cNvSpPr txBox="1">
            <a:spLocks noGrp="1"/>
          </p:cNvSpPr>
          <p:nvPr>
            <p:ph type="body" idx="1"/>
          </p:nvPr>
        </p:nvSpPr>
        <p:spPr>
          <a:xfrm>
            <a:off x="419100" y="914400"/>
            <a:ext cx="8305800" cy="308100"/>
          </a:xfrm>
          <a:prstGeom prst="rect">
            <a:avLst/>
          </a:prstGeom>
          <a:noFill/>
          <a:ln>
            <a:noFill/>
          </a:ln>
        </p:spPr>
        <p:txBody>
          <a:bodyPr spcFirstLastPara="1" wrap="square" lIns="0" tIns="22850" rIns="0" bIns="45700" anchor="t" anchorCtr="0">
            <a:noAutofit/>
          </a:bodyPr>
          <a:lstStyle>
            <a:lvl1pPr marL="457200" lvl="0" indent="-228600" algn="l" rtl="0">
              <a:spcBef>
                <a:spcPts val="500"/>
              </a:spcBef>
              <a:spcAft>
                <a:spcPts val="0"/>
              </a:spcAft>
              <a:buSzPts val="1300"/>
              <a:buNone/>
              <a:defRPr sz="1600" b="0" i="0">
                <a:solidFill>
                  <a:schemeClr val="accent2"/>
                </a:solidFill>
                <a:latin typeface="Roboto"/>
                <a:ea typeface="Roboto"/>
                <a:cs typeface="Roboto"/>
                <a:sym typeface="Roboto"/>
              </a:defRPr>
            </a:lvl1pPr>
            <a:lvl2pPr marL="914400" lvl="1" indent="-228600" algn="l" rtl="0">
              <a:spcBef>
                <a:spcPts val="400"/>
              </a:spcBef>
              <a:spcAft>
                <a:spcPts val="0"/>
              </a:spcAft>
              <a:buSzPts val="1300"/>
              <a:buNone/>
              <a:defRPr sz="1600">
                <a:solidFill>
                  <a:schemeClr val="accent1"/>
                </a:solidFill>
              </a:defRPr>
            </a:lvl2pPr>
            <a:lvl3pPr marL="1371600" lvl="2" indent="-228600" algn="l" rtl="0">
              <a:spcBef>
                <a:spcPts val="300"/>
              </a:spcBef>
              <a:spcAft>
                <a:spcPts val="0"/>
              </a:spcAft>
              <a:buSzPts val="1300"/>
              <a:buNone/>
              <a:defRPr sz="1600">
                <a:solidFill>
                  <a:schemeClr val="accent1"/>
                </a:solidFill>
              </a:defRPr>
            </a:lvl3pPr>
            <a:lvl4pPr marL="1828800" lvl="3" indent="-228600" algn="l" rtl="0">
              <a:spcBef>
                <a:spcPts val="300"/>
              </a:spcBef>
              <a:spcAft>
                <a:spcPts val="0"/>
              </a:spcAft>
              <a:buSzPts val="1300"/>
              <a:buNone/>
              <a:defRPr sz="1600">
                <a:solidFill>
                  <a:schemeClr val="accent1"/>
                </a:solidFill>
              </a:defRPr>
            </a:lvl4pPr>
            <a:lvl5pPr marL="2286000" lvl="4" indent="-228600" algn="l" rtl="0">
              <a:spcBef>
                <a:spcPts val="300"/>
              </a:spcBef>
              <a:spcAft>
                <a:spcPts val="0"/>
              </a:spcAft>
              <a:buSzPts val="1300"/>
              <a:buNone/>
              <a:defRPr sz="1600">
                <a:solidFill>
                  <a:schemeClr val="accent1"/>
                </a:solidFill>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20" name="Google Shape;20;p3"/>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Roboto"/>
              <a:ea typeface="Roboto"/>
              <a:cs typeface="Roboto"/>
              <a:sym typeface="Roboto"/>
            </a:endParaRPr>
          </a:p>
        </p:txBody>
      </p:sp>
      <p:cxnSp>
        <p:nvCxnSpPr>
          <p:cNvPr id="21" name="Google Shape;21;p3"/>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sp>
        <p:nvSpPr>
          <p:cNvPr id="22" name="Google Shape;22;p3"/>
          <p:cNvSpPr txBox="1"/>
          <p:nvPr/>
        </p:nvSpPr>
        <p:spPr>
          <a:xfrm>
            <a:off x="6954050" y="4856804"/>
            <a:ext cx="15414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2019 Cloudera, Inc. All rights reserved.</a:t>
            </a:r>
            <a:endParaRPr sz="1400"/>
          </a:p>
        </p:txBody>
      </p:sp>
      <p:sp>
        <p:nvSpPr>
          <p:cNvPr id="23" name="Google Shape;23;p3"/>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ata Lines (BLUE)">
  <p:cSld name="Data Lines (BLUE)">
    <p:bg>
      <p:bgPr>
        <a:solidFill>
          <a:schemeClr val="accent3"/>
        </a:solidFill>
        <a:effectLst/>
      </p:bgPr>
    </p:bg>
    <p:spTree>
      <p:nvGrpSpPr>
        <p:cNvPr id="1" name="Shape 175"/>
        <p:cNvGrpSpPr/>
        <p:nvPr/>
      </p:nvGrpSpPr>
      <p:grpSpPr>
        <a:xfrm>
          <a:off x="0" y="0"/>
          <a:ext cx="0" cy="0"/>
          <a:chOff x="0" y="0"/>
          <a:chExt cx="0" cy="0"/>
        </a:xfrm>
      </p:grpSpPr>
      <p:pic>
        <p:nvPicPr>
          <p:cNvPr id="176" name="Google Shape;176;p21"/>
          <p:cNvPicPr preferRelativeResize="0"/>
          <p:nvPr/>
        </p:nvPicPr>
        <p:blipFill rotWithShape="1">
          <a:blip r:embed="rId2">
            <a:alphaModFix/>
          </a:blip>
          <a:srcRect/>
          <a:stretch/>
        </p:blipFill>
        <p:spPr>
          <a:xfrm>
            <a:off x="0" y="4640580"/>
            <a:ext cx="6905469" cy="502794"/>
          </a:xfrm>
          <a:prstGeom prst="rect">
            <a:avLst/>
          </a:prstGeom>
          <a:noFill/>
          <a:ln>
            <a:noFill/>
          </a:ln>
        </p:spPr>
      </p:pic>
      <p:sp>
        <p:nvSpPr>
          <p:cNvPr id="177" name="Google Shape;177;p21"/>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Roboto"/>
              <a:ea typeface="Roboto"/>
              <a:cs typeface="Roboto"/>
              <a:sym typeface="Roboto"/>
            </a:endParaRPr>
          </a:p>
        </p:txBody>
      </p:sp>
      <p:sp>
        <p:nvSpPr>
          <p:cNvPr id="178" name="Google Shape;178;p21"/>
          <p:cNvSpPr txBox="1"/>
          <p:nvPr/>
        </p:nvSpPr>
        <p:spPr>
          <a:xfrm>
            <a:off x="6954050" y="4856804"/>
            <a:ext cx="15414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F2F2F2"/>
                </a:solidFill>
                <a:latin typeface="Roboto"/>
                <a:ea typeface="Roboto"/>
                <a:cs typeface="Roboto"/>
                <a:sym typeface="Roboto"/>
              </a:rPr>
              <a:t>© 2019 Cloudera, Inc. All rights reserved.</a:t>
            </a:r>
            <a:endParaRPr sz="1400"/>
          </a:p>
        </p:txBody>
      </p:sp>
      <p:sp>
        <p:nvSpPr>
          <p:cNvPr id="179" name="Google Shape;179;p21"/>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pic>
        <p:nvPicPr>
          <p:cNvPr id="180" name="Google Shape;180;p21"/>
          <p:cNvPicPr preferRelativeResize="0"/>
          <p:nvPr/>
        </p:nvPicPr>
        <p:blipFill rotWithShape="1">
          <a:blip r:embed="rId3">
            <a:alphaModFix/>
          </a:blip>
          <a:srcRect/>
          <a:stretch/>
        </p:blipFill>
        <p:spPr>
          <a:xfrm>
            <a:off x="0" y="0"/>
            <a:ext cx="9130444" cy="514221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ata Lines (ORANGE)">
  <p:cSld name="Data Lines (ORANGE)">
    <p:bg>
      <p:bgPr>
        <a:solidFill>
          <a:schemeClr val="accent1"/>
        </a:solidFill>
        <a:effectLst/>
      </p:bgPr>
    </p:bg>
    <p:spTree>
      <p:nvGrpSpPr>
        <p:cNvPr id="1" name="Shape 181"/>
        <p:cNvGrpSpPr/>
        <p:nvPr/>
      </p:nvGrpSpPr>
      <p:grpSpPr>
        <a:xfrm>
          <a:off x="0" y="0"/>
          <a:ext cx="0" cy="0"/>
          <a:chOff x="0" y="0"/>
          <a:chExt cx="0" cy="0"/>
        </a:xfrm>
      </p:grpSpPr>
      <p:sp>
        <p:nvSpPr>
          <p:cNvPr id="182" name="Google Shape;182;p22"/>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Roboto"/>
              <a:ea typeface="Roboto"/>
              <a:cs typeface="Roboto"/>
              <a:sym typeface="Roboto"/>
            </a:endParaRPr>
          </a:p>
        </p:txBody>
      </p:sp>
      <p:sp>
        <p:nvSpPr>
          <p:cNvPr id="183" name="Google Shape;183;p22"/>
          <p:cNvSpPr txBox="1"/>
          <p:nvPr/>
        </p:nvSpPr>
        <p:spPr>
          <a:xfrm>
            <a:off x="6954050" y="4856804"/>
            <a:ext cx="15414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F2F2F2"/>
                </a:solidFill>
                <a:latin typeface="Roboto"/>
                <a:ea typeface="Roboto"/>
                <a:cs typeface="Roboto"/>
                <a:sym typeface="Roboto"/>
              </a:rPr>
              <a:t>© 2019 Cloudera, Inc. All rights reserved.</a:t>
            </a:r>
            <a:endParaRPr sz="1400"/>
          </a:p>
        </p:txBody>
      </p:sp>
      <p:sp>
        <p:nvSpPr>
          <p:cNvPr id="184" name="Google Shape;184;p22"/>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pic>
        <p:nvPicPr>
          <p:cNvPr id="185" name="Google Shape;185;p22"/>
          <p:cNvPicPr preferRelativeResize="0"/>
          <p:nvPr/>
        </p:nvPicPr>
        <p:blipFill rotWithShape="1">
          <a:blip r:embed="rId2">
            <a:alphaModFix/>
          </a:blip>
          <a:srcRect/>
          <a:stretch/>
        </p:blipFill>
        <p:spPr>
          <a:xfrm>
            <a:off x="0" y="0"/>
            <a:ext cx="9130444" cy="5142212"/>
          </a:xfrm>
          <a:prstGeom prst="rect">
            <a:avLst/>
          </a:prstGeom>
          <a:noFill/>
          <a:ln>
            <a:noFill/>
          </a:ln>
        </p:spPr>
      </p:pic>
      <p:pic>
        <p:nvPicPr>
          <p:cNvPr id="186" name="Google Shape;186;p22"/>
          <p:cNvPicPr preferRelativeResize="0"/>
          <p:nvPr/>
        </p:nvPicPr>
        <p:blipFill rotWithShape="1">
          <a:blip r:embed="rId3">
            <a:alphaModFix/>
          </a:blip>
          <a:srcRect/>
          <a:stretch/>
        </p:blipFill>
        <p:spPr>
          <a:xfrm>
            <a:off x="0" y="4640580"/>
            <a:ext cx="6905469" cy="50279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NO Footer (DARK)">
  <p:cSld name="Blank NO Footer (DARK)">
    <p:bg>
      <p:bgPr>
        <a:solidFill>
          <a:srgbClr val="2D3C44"/>
        </a:solidFill>
        <a:effectLst/>
      </p:bgPr>
    </p:bg>
    <p:spTree>
      <p:nvGrpSpPr>
        <p:cNvPr id="1" name="Shape 188"/>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NO Footer (ORANGE)">
  <p:cSld name="Blank NO Footer (ORANGE)">
    <p:bg>
      <p:bgPr>
        <a:solidFill>
          <a:schemeClr val="accent1"/>
        </a:solidFill>
        <a:effectLst/>
      </p:bgPr>
    </p:bg>
    <p:spTree>
      <p:nvGrpSpPr>
        <p:cNvPr id="1" name="Shape 189"/>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mages 3-Up (WHITE)">
  <p:cSld name="Images 3-Up (DARK)">
    <p:spTree>
      <p:nvGrpSpPr>
        <p:cNvPr id="1" name="Shape 190"/>
        <p:cNvGrpSpPr/>
        <p:nvPr/>
      </p:nvGrpSpPr>
      <p:grpSpPr>
        <a:xfrm>
          <a:off x="0" y="0"/>
          <a:ext cx="0" cy="0"/>
          <a:chOff x="0" y="0"/>
          <a:chExt cx="0" cy="0"/>
        </a:xfrm>
      </p:grpSpPr>
      <p:grpSp>
        <p:nvGrpSpPr>
          <p:cNvPr id="191" name="Google Shape;191;p26"/>
          <p:cNvGrpSpPr/>
          <p:nvPr/>
        </p:nvGrpSpPr>
        <p:grpSpPr>
          <a:xfrm>
            <a:off x="411465" y="4865945"/>
            <a:ext cx="534664" cy="104094"/>
            <a:chOff x="382588" y="4784726"/>
            <a:chExt cx="896937" cy="174625"/>
          </a:xfrm>
        </p:grpSpPr>
        <p:sp>
          <p:nvSpPr>
            <p:cNvPr id="192" name="Google Shape;192;p26"/>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00" b="0" i="0">
                <a:solidFill>
                  <a:srgbClr val="20282E"/>
                </a:solidFill>
                <a:latin typeface="Roboto"/>
                <a:ea typeface="Roboto"/>
                <a:cs typeface="Roboto"/>
                <a:sym typeface="Roboto"/>
              </a:endParaRPr>
            </a:p>
          </p:txBody>
        </p:sp>
        <p:sp>
          <p:nvSpPr>
            <p:cNvPr id="193" name="Google Shape;193;p26"/>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00" b="0" i="0">
                <a:solidFill>
                  <a:srgbClr val="20282E"/>
                </a:solidFill>
                <a:latin typeface="Roboto"/>
                <a:ea typeface="Roboto"/>
                <a:cs typeface="Roboto"/>
                <a:sym typeface="Roboto"/>
              </a:endParaRPr>
            </a:p>
          </p:txBody>
        </p:sp>
        <p:sp>
          <p:nvSpPr>
            <p:cNvPr id="194" name="Google Shape;194;p26"/>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00" b="0" i="0">
                <a:solidFill>
                  <a:srgbClr val="20282E"/>
                </a:solidFill>
                <a:latin typeface="Roboto"/>
                <a:ea typeface="Roboto"/>
                <a:cs typeface="Roboto"/>
                <a:sym typeface="Roboto"/>
              </a:endParaRPr>
            </a:p>
          </p:txBody>
        </p:sp>
        <p:sp>
          <p:nvSpPr>
            <p:cNvPr id="195" name="Google Shape;195;p26"/>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00" b="0" i="0">
                <a:solidFill>
                  <a:srgbClr val="20282E"/>
                </a:solidFill>
                <a:latin typeface="Roboto"/>
                <a:ea typeface="Roboto"/>
                <a:cs typeface="Roboto"/>
                <a:sym typeface="Roboto"/>
              </a:endParaRPr>
            </a:p>
          </p:txBody>
        </p:sp>
        <p:sp>
          <p:nvSpPr>
            <p:cNvPr id="196" name="Google Shape;196;p26"/>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00" b="0" i="0">
                <a:solidFill>
                  <a:srgbClr val="20282E"/>
                </a:solidFill>
                <a:latin typeface="Roboto"/>
                <a:ea typeface="Roboto"/>
                <a:cs typeface="Roboto"/>
                <a:sym typeface="Roboto"/>
              </a:endParaRPr>
            </a:p>
          </p:txBody>
        </p:sp>
        <p:sp>
          <p:nvSpPr>
            <p:cNvPr id="197" name="Google Shape;197;p26"/>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00" b="0" i="0">
                <a:solidFill>
                  <a:srgbClr val="20282E"/>
                </a:solidFill>
                <a:latin typeface="Roboto"/>
                <a:ea typeface="Roboto"/>
                <a:cs typeface="Roboto"/>
                <a:sym typeface="Roboto"/>
              </a:endParaRPr>
            </a:p>
          </p:txBody>
        </p:sp>
        <p:sp>
          <p:nvSpPr>
            <p:cNvPr id="198" name="Google Shape;198;p26"/>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00" b="0" i="0">
                <a:solidFill>
                  <a:srgbClr val="20282E"/>
                </a:solidFill>
                <a:latin typeface="Roboto"/>
                <a:ea typeface="Roboto"/>
                <a:cs typeface="Roboto"/>
                <a:sym typeface="Roboto"/>
              </a:endParaRPr>
            </a:p>
          </p:txBody>
        </p:sp>
        <p:sp>
          <p:nvSpPr>
            <p:cNvPr id="199" name="Google Shape;199;p26"/>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00" b="0" i="0">
                <a:solidFill>
                  <a:srgbClr val="20282E"/>
                </a:solidFill>
                <a:latin typeface="Roboto"/>
                <a:ea typeface="Roboto"/>
                <a:cs typeface="Roboto"/>
                <a:sym typeface="Roboto"/>
              </a:endParaRPr>
            </a:p>
          </p:txBody>
        </p:sp>
      </p:grpSp>
      <p:cxnSp>
        <p:nvCxnSpPr>
          <p:cNvPr id="200" name="Google Shape;200;p26"/>
          <p:cNvCxnSpPr/>
          <p:nvPr/>
        </p:nvCxnSpPr>
        <p:spPr>
          <a:xfrm>
            <a:off x="411480" y="412170"/>
            <a:ext cx="8321100" cy="0"/>
          </a:xfrm>
          <a:prstGeom prst="straightConnector1">
            <a:avLst/>
          </a:prstGeom>
          <a:noFill/>
          <a:ln w="9525" cap="flat" cmpd="sng">
            <a:solidFill>
              <a:srgbClr val="B4B4B4"/>
            </a:solidFill>
            <a:prstDash val="solid"/>
            <a:round/>
            <a:headEnd type="none" w="sm" len="sm"/>
            <a:tailEnd type="none" w="sm" len="sm"/>
          </a:ln>
        </p:spPr>
      </p:cxnSp>
      <p:sp>
        <p:nvSpPr>
          <p:cNvPr id="201" name="Google Shape;201;p26"/>
          <p:cNvSpPr txBox="1">
            <a:spLocks noGrp="1"/>
          </p:cNvSpPr>
          <p:nvPr>
            <p:ph type="title"/>
          </p:nvPr>
        </p:nvSpPr>
        <p:spPr>
          <a:xfrm>
            <a:off x="411480" y="444985"/>
            <a:ext cx="8321100" cy="435000"/>
          </a:xfrm>
          <a:prstGeom prst="rect">
            <a:avLst/>
          </a:prstGeom>
          <a:noFill/>
          <a:ln>
            <a:noFill/>
          </a:ln>
        </p:spPr>
        <p:txBody>
          <a:bodyPr spcFirstLastPara="1" wrap="square" lIns="68575" tIns="68575" rIns="68575" bIns="68575" anchor="b" anchorCtr="0">
            <a:noAutofit/>
          </a:bodyPr>
          <a:lstStyle>
            <a:lvl1pPr marR="0" lvl="0" algn="l" rtl="0">
              <a:lnSpc>
                <a:spcPct val="80000"/>
              </a:lnSpc>
              <a:spcBef>
                <a:spcPts val="0"/>
              </a:spcBef>
              <a:spcAft>
                <a:spcPts val="0"/>
              </a:spcAft>
              <a:buClr>
                <a:schemeClr val="dk1"/>
              </a:buClr>
              <a:buSzPts val="2300"/>
              <a:buFont typeface="Lato"/>
              <a:buNone/>
              <a:defRPr sz="2300" b="0" i="0" u="none" strike="noStrike" cap="none">
                <a:solidFill>
                  <a:schemeClr val="dk1"/>
                </a:solidFill>
                <a:latin typeface="Lato"/>
                <a:ea typeface="Lato"/>
                <a:cs typeface="Lato"/>
                <a:sym typeface="Lato"/>
              </a:defRPr>
            </a:lvl1pPr>
            <a:lvl2pPr lvl="1" rtl="0">
              <a:spcBef>
                <a:spcPts val="0"/>
              </a:spcBef>
              <a:spcAft>
                <a:spcPts val="0"/>
              </a:spcAft>
              <a:buClr>
                <a:schemeClr val="dk1"/>
              </a:buClr>
              <a:buSzPts val="1100"/>
              <a:buNone/>
              <a:defRPr sz="1400">
                <a:solidFill>
                  <a:schemeClr val="dk1"/>
                </a:solidFill>
              </a:defRPr>
            </a:lvl2pPr>
            <a:lvl3pPr lvl="2" rtl="0">
              <a:spcBef>
                <a:spcPts val="0"/>
              </a:spcBef>
              <a:spcAft>
                <a:spcPts val="0"/>
              </a:spcAft>
              <a:buClr>
                <a:schemeClr val="dk1"/>
              </a:buClr>
              <a:buSzPts val="1100"/>
              <a:buNone/>
              <a:defRPr sz="1400">
                <a:solidFill>
                  <a:schemeClr val="dk1"/>
                </a:solidFill>
              </a:defRPr>
            </a:lvl3pPr>
            <a:lvl4pPr lvl="3" rtl="0">
              <a:spcBef>
                <a:spcPts val="0"/>
              </a:spcBef>
              <a:spcAft>
                <a:spcPts val="0"/>
              </a:spcAft>
              <a:buClr>
                <a:schemeClr val="dk1"/>
              </a:buClr>
              <a:buSzPts val="1100"/>
              <a:buNone/>
              <a:defRPr sz="1400">
                <a:solidFill>
                  <a:schemeClr val="dk1"/>
                </a:solidFill>
              </a:defRPr>
            </a:lvl4pPr>
            <a:lvl5pPr lvl="4" rtl="0">
              <a:spcBef>
                <a:spcPts val="0"/>
              </a:spcBef>
              <a:spcAft>
                <a:spcPts val="0"/>
              </a:spcAft>
              <a:buClr>
                <a:schemeClr val="dk1"/>
              </a:buClr>
              <a:buSzPts val="1100"/>
              <a:buNone/>
              <a:defRPr sz="1400">
                <a:solidFill>
                  <a:schemeClr val="dk1"/>
                </a:solidFill>
              </a:defRPr>
            </a:lvl5pPr>
            <a:lvl6pPr lvl="5" rtl="0">
              <a:spcBef>
                <a:spcPts val="0"/>
              </a:spcBef>
              <a:spcAft>
                <a:spcPts val="0"/>
              </a:spcAft>
              <a:buClr>
                <a:schemeClr val="dk1"/>
              </a:buClr>
              <a:buSzPts val="1100"/>
              <a:buNone/>
              <a:defRPr sz="1400">
                <a:solidFill>
                  <a:schemeClr val="dk1"/>
                </a:solidFill>
              </a:defRPr>
            </a:lvl6pPr>
            <a:lvl7pPr lvl="6" rtl="0">
              <a:spcBef>
                <a:spcPts val="0"/>
              </a:spcBef>
              <a:spcAft>
                <a:spcPts val="0"/>
              </a:spcAft>
              <a:buClr>
                <a:schemeClr val="dk1"/>
              </a:buClr>
              <a:buSzPts val="1100"/>
              <a:buNone/>
              <a:defRPr sz="1400">
                <a:solidFill>
                  <a:schemeClr val="dk1"/>
                </a:solidFill>
              </a:defRPr>
            </a:lvl7pPr>
            <a:lvl8pPr lvl="7" rtl="0">
              <a:spcBef>
                <a:spcPts val="0"/>
              </a:spcBef>
              <a:spcAft>
                <a:spcPts val="0"/>
              </a:spcAft>
              <a:buClr>
                <a:schemeClr val="dk1"/>
              </a:buClr>
              <a:buSzPts val="1100"/>
              <a:buNone/>
              <a:defRPr sz="1400">
                <a:solidFill>
                  <a:schemeClr val="dk1"/>
                </a:solidFill>
              </a:defRPr>
            </a:lvl8pPr>
            <a:lvl9pPr lvl="8" rtl="0">
              <a:spcBef>
                <a:spcPts val="0"/>
              </a:spcBef>
              <a:spcAft>
                <a:spcPts val="0"/>
              </a:spcAft>
              <a:buClr>
                <a:schemeClr val="dk1"/>
              </a:buClr>
              <a:buSzPts val="1100"/>
              <a:buNone/>
              <a:defRPr sz="1400">
                <a:solidFill>
                  <a:schemeClr val="dk1"/>
                </a:solidFill>
              </a:defRPr>
            </a:lvl9pPr>
          </a:lstStyle>
          <a:p>
            <a:endParaRPr/>
          </a:p>
        </p:txBody>
      </p:sp>
      <p:sp>
        <p:nvSpPr>
          <p:cNvPr id="202" name="Google Shape;202;p26"/>
          <p:cNvSpPr txBox="1">
            <a:spLocks noGrp="1"/>
          </p:cNvSpPr>
          <p:nvPr>
            <p:ph type="body" idx="1"/>
          </p:nvPr>
        </p:nvSpPr>
        <p:spPr>
          <a:xfrm>
            <a:off x="411480" y="880215"/>
            <a:ext cx="8321100" cy="308100"/>
          </a:xfrm>
          <a:prstGeom prst="rect">
            <a:avLst/>
          </a:prstGeom>
          <a:noFill/>
          <a:ln>
            <a:noFill/>
          </a:ln>
        </p:spPr>
        <p:txBody>
          <a:bodyPr spcFirstLastPara="1" wrap="square" lIns="68575" tIns="68575" rIns="68575" bIns="68575" anchor="t" anchorCtr="0">
            <a:noAutofit/>
          </a:bodyPr>
          <a:lstStyle>
            <a:lvl1pPr marL="457200" marR="0" lvl="0" indent="-228600" algn="l" rtl="0">
              <a:spcBef>
                <a:spcPts val="300"/>
              </a:spcBef>
              <a:spcAft>
                <a:spcPts val="0"/>
              </a:spcAft>
              <a:buClr>
                <a:schemeClr val="accent1"/>
              </a:buClr>
              <a:buSzPts val="1300"/>
              <a:buFont typeface="Arial"/>
              <a:buNone/>
              <a:defRPr sz="1700" b="0" i="0" u="none" strike="noStrike" cap="none">
                <a:solidFill>
                  <a:schemeClr val="accent1"/>
                </a:solidFill>
                <a:latin typeface="Roboto"/>
                <a:ea typeface="Roboto"/>
                <a:cs typeface="Roboto"/>
                <a:sym typeface="Roboto"/>
              </a:defRPr>
            </a:lvl1pPr>
            <a:lvl2pPr marL="914400" marR="0" lvl="1" indent="-228600" algn="l" rtl="0">
              <a:spcBef>
                <a:spcPts val="300"/>
              </a:spcBef>
              <a:spcAft>
                <a:spcPts val="0"/>
              </a:spcAft>
              <a:buClr>
                <a:schemeClr val="accent1"/>
              </a:buClr>
              <a:buSzPts val="1300"/>
              <a:buFont typeface="Arial"/>
              <a:buNone/>
              <a:defRPr sz="1600" b="0" i="0" u="none" strike="noStrike" cap="none">
                <a:solidFill>
                  <a:schemeClr val="accent1"/>
                </a:solidFill>
                <a:latin typeface="Roboto Light"/>
                <a:ea typeface="Roboto Light"/>
                <a:cs typeface="Roboto Light"/>
                <a:sym typeface="Roboto Light"/>
              </a:defRPr>
            </a:lvl2pPr>
            <a:lvl3pPr marL="1371600" marR="0" lvl="2" indent="-228600" algn="l" rtl="0">
              <a:spcBef>
                <a:spcPts val="300"/>
              </a:spcBef>
              <a:spcAft>
                <a:spcPts val="0"/>
              </a:spcAft>
              <a:buClr>
                <a:schemeClr val="accent1"/>
              </a:buClr>
              <a:buSzPts val="1300"/>
              <a:buFont typeface="Arial"/>
              <a:buNone/>
              <a:defRPr sz="1600" b="0" i="0" u="none" strike="noStrike" cap="none">
                <a:solidFill>
                  <a:schemeClr val="accent1"/>
                </a:solidFill>
                <a:latin typeface="Roboto Light"/>
                <a:ea typeface="Roboto Light"/>
                <a:cs typeface="Roboto Light"/>
                <a:sym typeface="Roboto Light"/>
              </a:defRPr>
            </a:lvl3pPr>
            <a:lvl4pPr marL="1828800" marR="0" lvl="3" indent="-228600" algn="l" rtl="0">
              <a:spcBef>
                <a:spcPts val="300"/>
              </a:spcBef>
              <a:spcAft>
                <a:spcPts val="0"/>
              </a:spcAft>
              <a:buClr>
                <a:schemeClr val="accent1"/>
              </a:buClr>
              <a:buSzPts val="1300"/>
              <a:buFont typeface="Arial"/>
              <a:buNone/>
              <a:defRPr sz="1600" b="0" i="0" u="none" strike="noStrike" cap="none">
                <a:solidFill>
                  <a:schemeClr val="accent1"/>
                </a:solidFill>
                <a:latin typeface="Roboto Light"/>
                <a:ea typeface="Roboto Light"/>
                <a:cs typeface="Roboto Light"/>
                <a:sym typeface="Roboto Light"/>
              </a:defRPr>
            </a:lvl4pPr>
            <a:lvl5pPr marL="2286000" marR="0" lvl="4" indent="-228600" algn="l" rtl="0">
              <a:spcBef>
                <a:spcPts val="300"/>
              </a:spcBef>
              <a:spcAft>
                <a:spcPts val="0"/>
              </a:spcAft>
              <a:buClr>
                <a:schemeClr val="accent1"/>
              </a:buClr>
              <a:buSzPts val="1300"/>
              <a:buFont typeface="Arial"/>
              <a:buNone/>
              <a:defRPr sz="1600" b="0" i="0" u="none" strike="noStrike" cap="none">
                <a:solidFill>
                  <a:schemeClr val="accent1"/>
                </a:solidFill>
                <a:latin typeface="Roboto Light"/>
                <a:ea typeface="Roboto Light"/>
                <a:cs typeface="Roboto Light"/>
                <a:sym typeface="Roboto Light"/>
              </a:defRPr>
            </a:lvl5pPr>
            <a:lvl6pPr marL="2743200" marR="0" lvl="5" indent="-323850" algn="l" rtl="0">
              <a:spcBef>
                <a:spcPts val="300"/>
              </a:spcBef>
              <a:spcAft>
                <a:spcPts val="0"/>
              </a:spcAft>
              <a:buClr>
                <a:schemeClr val="accent1"/>
              </a:buClr>
              <a:buSzPts val="1500"/>
              <a:buFont typeface="Arial"/>
              <a:buChar char="•"/>
              <a:defRPr sz="1500" b="0" i="0" u="none" strike="noStrike" cap="none">
                <a:solidFill>
                  <a:schemeClr val="accent1"/>
                </a:solidFill>
                <a:latin typeface="Roboto"/>
                <a:ea typeface="Roboto"/>
                <a:cs typeface="Roboto"/>
                <a:sym typeface="Roboto"/>
              </a:defRPr>
            </a:lvl6pPr>
            <a:lvl7pPr marL="3200400" marR="0" lvl="6" indent="-323850" algn="l" rtl="0">
              <a:spcBef>
                <a:spcPts val="300"/>
              </a:spcBef>
              <a:spcAft>
                <a:spcPts val="0"/>
              </a:spcAft>
              <a:buClr>
                <a:schemeClr val="accent1"/>
              </a:buClr>
              <a:buSzPts val="1500"/>
              <a:buFont typeface="Arial"/>
              <a:buChar char="•"/>
              <a:defRPr sz="1500" b="0" i="0" u="none" strike="noStrike" cap="none">
                <a:solidFill>
                  <a:schemeClr val="accent1"/>
                </a:solidFill>
                <a:latin typeface="Roboto"/>
                <a:ea typeface="Roboto"/>
                <a:cs typeface="Roboto"/>
                <a:sym typeface="Roboto"/>
              </a:defRPr>
            </a:lvl7pPr>
            <a:lvl8pPr marL="3657600" marR="0" lvl="7" indent="-323850" algn="l" rtl="0">
              <a:spcBef>
                <a:spcPts val="300"/>
              </a:spcBef>
              <a:spcAft>
                <a:spcPts val="0"/>
              </a:spcAft>
              <a:buClr>
                <a:schemeClr val="accent1"/>
              </a:buClr>
              <a:buSzPts val="1500"/>
              <a:buFont typeface="Arial"/>
              <a:buChar char="•"/>
              <a:defRPr sz="1500" b="0" i="0" u="none" strike="noStrike" cap="none">
                <a:solidFill>
                  <a:schemeClr val="accent1"/>
                </a:solidFill>
                <a:latin typeface="Roboto"/>
                <a:ea typeface="Roboto"/>
                <a:cs typeface="Roboto"/>
                <a:sym typeface="Roboto"/>
              </a:defRPr>
            </a:lvl8pPr>
            <a:lvl9pPr marL="4114800" marR="0" lvl="8" indent="-323850" algn="l" rtl="0">
              <a:spcBef>
                <a:spcPts val="300"/>
              </a:spcBef>
              <a:spcAft>
                <a:spcPts val="0"/>
              </a:spcAft>
              <a:buClr>
                <a:schemeClr val="accent1"/>
              </a:buClr>
              <a:buSzPts val="1500"/>
              <a:buFont typeface="Arial"/>
              <a:buChar char="•"/>
              <a:defRPr sz="1500" b="0" i="0" u="none" strike="noStrike" cap="none">
                <a:solidFill>
                  <a:schemeClr val="accent1"/>
                </a:solidFill>
                <a:latin typeface="Roboto"/>
                <a:ea typeface="Roboto"/>
                <a:cs typeface="Roboto"/>
                <a:sym typeface="Roboto"/>
              </a:defRPr>
            </a:lvl9pPr>
          </a:lstStyle>
          <a:p>
            <a:endParaRPr/>
          </a:p>
        </p:txBody>
      </p:sp>
      <p:sp>
        <p:nvSpPr>
          <p:cNvPr id="203" name="Google Shape;203;p26"/>
          <p:cNvSpPr>
            <a:spLocks noGrp="1"/>
          </p:cNvSpPr>
          <p:nvPr>
            <p:ph type="pic" idx="2"/>
          </p:nvPr>
        </p:nvSpPr>
        <p:spPr>
          <a:xfrm>
            <a:off x="411480" y="1310879"/>
            <a:ext cx="2535000" cy="3086100"/>
          </a:xfrm>
          <a:prstGeom prst="rect">
            <a:avLst/>
          </a:prstGeom>
          <a:noFill/>
          <a:ln>
            <a:noFill/>
          </a:ln>
        </p:spPr>
        <p:txBody>
          <a:bodyPr spcFirstLastPara="1" wrap="square" lIns="68575" tIns="68575" rIns="68575" bIns="68575" anchor="t" anchorCtr="0">
            <a:noAutofit/>
          </a:bodyPr>
          <a:lstStyle>
            <a:lvl1pPr marR="0" lvl="0" algn="l" rtl="0">
              <a:spcBef>
                <a:spcPts val="400"/>
              </a:spcBef>
              <a:spcAft>
                <a:spcPts val="0"/>
              </a:spcAft>
              <a:buClr>
                <a:schemeClr val="dk1"/>
              </a:buClr>
              <a:buSzPts val="1400"/>
              <a:buFont typeface="Arial"/>
              <a:buChar char="•"/>
              <a:defRPr sz="1800" b="0" i="0" u="none" strike="noStrike" cap="none">
                <a:solidFill>
                  <a:schemeClr val="lt1"/>
                </a:solidFill>
                <a:latin typeface="Roboto"/>
                <a:ea typeface="Roboto"/>
                <a:cs typeface="Roboto"/>
                <a:sym typeface="Roboto"/>
              </a:defRPr>
            </a:lvl1pPr>
            <a:lvl2pPr marR="0" lvl="1" algn="l" rtl="0">
              <a:spcBef>
                <a:spcPts val="400"/>
              </a:spcBef>
              <a:spcAft>
                <a:spcPts val="0"/>
              </a:spcAft>
              <a:buClr>
                <a:schemeClr val="dk1"/>
              </a:buClr>
              <a:buSzPts val="1400"/>
              <a:buFont typeface="Arial"/>
              <a:buChar char="•"/>
              <a:defRPr sz="1800" b="0" i="0" u="none" strike="noStrike" cap="none">
                <a:solidFill>
                  <a:srgbClr val="595B59"/>
                </a:solidFill>
                <a:latin typeface="Roboto Light"/>
                <a:ea typeface="Roboto Light"/>
                <a:cs typeface="Roboto Light"/>
                <a:sym typeface="Roboto Light"/>
              </a:defRPr>
            </a:lvl2pPr>
            <a:lvl3pPr marR="0" lvl="2" algn="l" rtl="0">
              <a:spcBef>
                <a:spcPts val="400"/>
              </a:spcBef>
              <a:spcAft>
                <a:spcPts val="0"/>
              </a:spcAft>
              <a:buClr>
                <a:schemeClr val="dk1"/>
              </a:buClr>
              <a:buSzPts val="1400"/>
              <a:buFont typeface="Arial"/>
              <a:buChar char="•"/>
              <a:defRPr sz="1800" b="0" i="0" u="none" strike="noStrike" cap="none">
                <a:solidFill>
                  <a:srgbClr val="595B59"/>
                </a:solidFill>
                <a:latin typeface="Roboto Light"/>
                <a:ea typeface="Roboto Light"/>
                <a:cs typeface="Roboto Light"/>
                <a:sym typeface="Roboto Light"/>
              </a:defRPr>
            </a:lvl3pPr>
            <a:lvl4pPr marR="0" lvl="3" algn="l" rtl="0">
              <a:spcBef>
                <a:spcPts val="400"/>
              </a:spcBef>
              <a:spcAft>
                <a:spcPts val="0"/>
              </a:spcAft>
              <a:buClr>
                <a:schemeClr val="dk1"/>
              </a:buClr>
              <a:buSzPts val="1400"/>
              <a:buFont typeface="Arial"/>
              <a:buChar char="•"/>
              <a:defRPr sz="1800" b="0" i="0" u="none" strike="noStrike" cap="none">
                <a:solidFill>
                  <a:srgbClr val="595B59"/>
                </a:solidFill>
                <a:latin typeface="Roboto Light"/>
                <a:ea typeface="Roboto Light"/>
                <a:cs typeface="Roboto Light"/>
                <a:sym typeface="Roboto Light"/>
              </a:defRPr>
            </a:lvl4pPr>
            <a:lvl5pPr marR="0" lvl="4" algn="l" rtl="0">
              <a:spcBef>
                <a:spcPts val="400"/>
              </a:spcBef>
              <a:spcAft>
                <a:spcPts val="0"/>
              </a:spcAft>
              <a:buClr>
                <a:schemeClr val="dk1"/>
              </a:buClr>
              <a:buSzPts val="1400"/>
              <a:buFont typeface="Arial"/>
              <a:buChar char="•"/>
              <a:defRPr sz="1800" b="0" i="0" u="none" strike="noStrike" cap="none">
                <a:solidFill>
                  <a:srgbClr val="595B59"/>
                </a:solidFill>
                <a:latin typeface="Roboto Light"/>
                <a:ea typeface="Roboto Light"/>
                <a:cs typeface="Roboto Light"/>
                <a:sym typeface="Roboto Light"/>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204" name="Google Shape;204;p26"/>
          <p:cNvSpPr>
            <a:spLocks noGrp="1"/>
          </p:cNvSpPr>
          <p:nvPr>
            <p:ph type="pic" idx="3"/>
          </p:nvPr>
        </p:nvSpPr>
        <p:spPr>
          <a:xfrm>
            <a:off x="3316969" y="1310879"/>
            <a:ext cx="2535000" cy="3086100"/>
          </a:xfrm>
          <a:prstGeom prst="rect">
            <a:avLst/>
          </a:prstGeom>
          <a:noFill/>
          <a:ln>
            <a:noFill/>
          </a:ln>
        </p:spPr>
        <p:txBody>
          <a:bodyPr spcFirstLastPara="1" wrap="square" lIns="68575" tIns="68575" rIns="68575" bIns="68575" anchor="t" anchorCtr="0">
            <a:noAutofit/>
          </a:bodyPr>
          <a:lstStyle>
            <a:lvl1pPr marR="0" lvl="0" algn="l" rtl="0">
              <a:spcBef>
                <a:spcPts val="400"/>
              </a:spcBef>
              <a:spcAft>
                <a:spcPts val="0"/>
              </a:spcAft>
              <a:buClr>
                <a:schemeClr val="dk1"/>
              </a:buClr>
              <a:buSzPts val="1400"/>
              <a:buFont typeface="Arial"/>
              <a:buChar char="•"/>
              <a:defRPr sz="1800" b="0" i="0" u="none" strike="noStrike" cap="none">
                <a:solidFill>
                  <a:schemeClr val="lt1"/>
                </a:solidFill>
                <a:latin typeface="Roboto"/>
                <a:ea typeface="Roboto"/>
                <a:cs typeface="Roboto"/>
                <a:sym typeface="Roboto"/>
              </a:defRPr>
            </a:lvl1pPr>
            <a:lvl2pPr marR="0" lvl="1" algn="l" rtl="0">
              <a:spcBef>
                <a:spcPts val="400"/>
              </a:spcBef>
              <a:spcAft>
                <a:spcPts val="0"/>
              </a:spcAft>
              <a:buClr>
                <a:schemeClr val="dk1"/>
              </a:buClr>
              <a:buSzPts val="1400"/>
              <a:buFont typeface="Arial"/>
              <a:buChar char="•"/>
              <a:defRPr sz="1800" b="0" i="0" u="none" strike="noStrike" cap="none">
                <a:solidFill>
                  <a:srgbClr val="595B59"/>
                </a:solidFill>
                <a:latin typeface="Roboto Light"/>
                <a:ea typeface="Roboto Light"/>
                <a:cs typeface="Roboto Light"/>
                <a:sym typeface="Roboto Light"/>
              </a:defRPr>
            </a:lvl2pPr>
            <a:lvl3pPr marR="0" lvl="2" algn="l" rtl="0">
              <a:spcBef>
                <a:spcPts val="400"/>
              </a:spcBef>
              <a:spcAft>
                <a:spcPts val="0"/>
              </a:spcAft>
              <a:buClr>
                <a:schemeClr val="dk1"/>
              </a:buClr>
              <a:buSzPts val="1400"/>
              <a:buFont typeface="Arial"/>
              <a:buChar char="•"/>
              <a:defRPr sz="1800" b="0" i="0" u="none" strike="noStrike" cap="none">
                <a:solidFill>
                  <a:srgbClr val="595B59"/>
                </a:solidFill>
                <a:latin typeface="Roboto Light"/>
                <a:ea typeface="Roboto Light"/>
                <a:cs typeface="Roboto Light"/>
                <a:sym typeface="Roboto Light"/>
              </a:defRPr>
            </a:lvl3pPr>
            <a:lvl4pPr marR="0" lvl="3" algn="l" rtl="0">
              <a:spcBef>
                <a:spcPts val="400"/>
              </a:spcBef>
              <a:spcAft>
                <a:spcPts val="0"/>
              </a:spcAft>
              <a:buClr>
                <a:schemeClr val="dk1"/>
              </a:buClr>
              <a:buSzPts val="1400"/>
              <a:buFont typeface="Arial"/>
              <a:buChar char="•"/>
              <a:defRPr sz="1800" b="0" i="0" u="none" strike="noStrike" cap="none">
                <a:solidFill>
                  <a:srgbClr val="595B59"/>
                </a:solidFill>
                <a:latin typeface="Roboto Light"/>
                <a:ea typeface="Roboto Light"/>
                <a:cs typeface="Roboto Light"/>
                <a:sym typeface="Roboto Light"/>
              </a:defRPr>
            </a:lvl4pPr>
            <a:lvl5pPr marR="0" lvl="4" algn="l" rtl="0">
              <a:spcBef>
                <a:spcPts val="400"/>
              </a:spcBef>
              <a:spcAft>
                <a:spcPts val="0"/>
              </a:spcAft>
              <a:buClr>
                <a:schemeClr val="dk1"/>
              </a:buClr>
              <a:buSzPts val="1400"/>
              <a:buFont typeface="Arial"/>
              <a:buChar char="•"/>
              <a:defRPr sz="1800" b="0" i="0" u="none" strike="noStrike" cap="none">
                <a:solidFill>
                  <a:srgbClr val="595B59"/>
                </a:solidFill>
                <a:latin typeface="Roboto Light"/>
                <a:ea typeface="Roboto Light"/>
                <a:cs typeface="Roboto Light"/>
                <a:sym typeface="Roboto Light"/>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205" name="Google Shape;205;p26"/>
          <p:cNvSpPr>
            <a:spLocks noGrp="1"/>
          </p:cNvSpPr>
          <p:nvPr>
            <p:ph type="pic" idx="4"/>
          </p:nvPr>
        </p:nvSpPr>
        <p:spPr>
          <a:xfrm>
            <a:off x="6197679" y="1310879"/>
            <a:ext cx="2535000" cy="3086100"/>
          </a:xfrm>
          <a:prstGeom prst="rect">
            <a:avLst/>
          </a:prstGeom>
          <a:noFill/>
          <a:ln>
            <a:noFill/>
          </a:ln>
        </p:spPr>
        <p:txBody>
          <a:bodyPr spcFirstLastPara="1" wrap="square" lIns="68575" tIns="68575" rIns="68575" bIns="68575" anchor="t" anchorCtr="0">
            <a:noAutofit/>
          </a:bodyPr>
          <a:lstStyle>
            <a:lvl1pPr marR="0" lvl="0" algn="l" rtl="0">
              <a:spcBef>
                <a:spcPts val="400"/>
              </a:spcBef>
              <a:spcAft>
                <a:spcPts val="0"/>
              </a:spcAft>
              <a:buClr>
                <a:schemeClr val="dk1"/>
              </a:buClr>
              <a:buSzPts val="1400"/>
              <a:buFont typeface="Arial"/>
              <a:buChar char="•"/>
              <a:defRPr sz="1800" b="0" i="0" u="none" strike="noStrike" cap="none">
                <a:solidFill>
                  <a:schemeClr val="lt1"/>
                </a:solidFill>
                <a:latin typeface="Roboto"/>
                <a:ea typeface="Roboto"/>
                <a:cs typeface="Roboto"/>
                <a:sym typeface="Roboto"/>
              </a:defRPr>
            </a:lvl1pPr>
            <a:lvl2pPr marR="0" lvl="1" algn="l" rtl="0">
              <a:spcBef>
                <a:spcPts val="400"/>
              </a:spcBef>
              <a:spcAft>
                <a:spcPts val="0"/>
              </a:spcAft>
              <a:buClr>
                <a:schemeClr val="dk1"/>
              </a:buClr>
              <a:buSzPts val="1400"/>
              <a:buFont typeface="Arial"/>
              <a:buChar char="•"/>
              <a:defRPr sz="1800" b="0" i="0" u="none" strike="noStrike" cap="none">
                <a:solidFill>
                  <a:srgbClr val="595B59"/>
                </a:solidFill>
                <a:latin typeface="Roboto Light"/>
                <a:ea typeface="Roboto Light"/>
                <a:cs typeface="Roboto Light"/>
                <a:sym typeface="Roboto Light"/>
              </a:defRPr>
            </a:lvl2pPr>
            <a:lvl3pPr marR="0" lvl="2" algn="l" rtl="0">
              <a:spcBef>
                <a:spcPts val="400"/>
              </a:spcBef>
              <a:spcAft>
                <a:spcPts val="0"/>
              </a:spcAft>
              <a:buClr>
                <a:schemeClr val="dk1"/>
              </a:buClr>
              <a:buSzPts val="1400"/>
              <a:buFont typeface="Arial"/>
              <a:buChar char="•"/>
              <a:defRPr sz="1800" b="0" i="0" u="none" strike="noStrike" cap="none">
                <a:solidFill>
                  <a:srgbClr val="595B59"/>
                </a:solidFill>
                <a:latin typeface="Roboto Light"/>
                <a:ea typeface="Roboto Light"/>
                <a:cs typeface="Roboto Light"/>
                <a:sym typeface="Roboto Light"/>
              </a:defRPr>
            </a:lvl3pPr>
            <a:lvl4pPr marR="0" lvl="3" algn="l" rtl="0">
              <a:spcBef>
                <a:spcPts val="400"/>
              </a:spcBef>
              <a:spcAft>
                <a:spcPts val="0"/>
              </a:spcAft>
              <a:buClr>
                <a:schemeClr val="dk1"/>
              </a:buClr>
              <a:buSzPts val="1400"/>
              <a:buFont typeface="Arial"/>
              <a:buChar char="•"/>
              <a:defRPr sz="1800" b="0" i="0" u="none" strike="noStrike" cap="none">
                <a:solidFill>
                  <a:srgbClr val="595B59"/>
                </a:solidFill>
                <a:latin typeface="Roboto Light"/>
                <a:ea typeface="Roboto Light"/>
                <a:cs typeface="Roboto Light"/>
                <a:sym typeface="Roboto Light"/>
              </a:defRPr>
            </a:lvl4pPr>
            <a:lvl5pPr marR="0" lvl="4" algn="l" rtl="0">
              <a:spcBef>
                <a:spcPts val="400"/>
              </a:spcBef>
              <a:spcAft>
                <a:spcPts val="0"/>
              </a:spcAft>
              <a:buClr>
                <a:schemeClr val="dk1"/>
              </a:buClr>
              <a:buSzPts val="1400"/>
              <a:buFont typeface="Arial"/>
              <a:buChar char="•"/>
              <a:defRPr sz="1800" b="0" i="0" u="none" strike="noStrike" cap="none">
                <a:solidFill>
                  <a:srgbClr val="595B59"/>
                </a:solidFill>
                <a:latin typeface="Roboto Light"/>
                <a:ea typeface="Roboto Light"/>
                <a:cs typeface="Roboto Light"/>
                <a:sym typeface="Roboto Light"/>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206" name="Google Shape;206;p26"/>
          <p:cNvSpPr txBox="1"/>
          <p:nvPr/>
        </p:nvSpPr>
        <p:spPr>
          <a:xfrm>
            <a:off x="8477004" y="4882121"/>
            <a:ext cx="255600" cy="921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b="0" i="0" u="none" strike="noStrike" cap="none">
                <a:solidFill>
                  <a:srgbClr val="B4B4B4"/>
                </a:solidFill>
                <a:latin typeface="Roboto"/>
                <a:ea typeface="Roboto"/>
                <a:cs typeface="Roboto"/>
                <a:sym typeface="Roboto"/>
              </a:rPr>
              <a:t>‹#›</a:t>
            </a:fld>
            <a:endParaRPr sz="600" b="0" i="0" u="none" strike="noStrike" cap="none">
              <a:solidFill>
                <a:srgbClr val="B4B4B4"/>
              </a:solidFill>
              <a:latin typeface="Roboto"/>
              <a:ea typeface="Roboto"/>
              <a:cs typeface="Roboto"/>
              <a:sym typeface="Robo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er Slide (DARK)">
  <p:cSld name="Customer Slide (DARK)">
    <p:spTree>
      <p:nvGrpSpPr>
        <p:cNvPr id="1" name="Shape 207"/>
        <p:cNvGrpSpPr/>
        <p:nvPr/>
      </p:nvGrpSpPr>
      <p:grpSpPr>
        <a:xfrm>
          <a:off x="0" y="0"/>
          <a:ext cx="0" cy="0"/>
          <a:chOff x="0" y="0"/>
          <a:chExt cx="0" cy="0"/>
        </a:xfrm>
      </p:grpSpPr>
      <p:sp>
        <p:nvSpPr>
          <p:cNvPr id="208" name="Google Shape;208;p27"/>
          <p:cNvSpPr/>
          <p:nvPr/>
        </p:nvSpPr>
        <p:spPr>
          <a:xfrm>
            <a:off x="411480" y="854202"/>
            <a:ext cx="2400300" cy="34893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Roboto"/>
              <a:ea typeface="Roboto"/>
              <a:cs typeface="Roboto"/>
              <a:sym typeface="Roboto"/>
            </a:endParaRPr>
          </a:p>
        </p:txBody>
      </p:sp>
      <p:sp>
        <p:nvSpPr>
          <p:cNvPr id="209" name="Google Shape;209;p27"/>
          <p:cNvSpPr txBox="1"/>
          <p:nvPr/>
        </p:nvSpPr>
        <p:spPr>
          <a:xfrm>
            <a:off x="4444183" y="4882121"/>
            <a:ext cx="255600" cy="92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B4B4B4"/>
                </a:solidFill>
                <a:latin typeface="Roboto"/>
                <a:ea typeface="Roboto"/>
                <a:cs typeface="Roboto"/>
                <a:sym typeface="Roboto"/>
              </a:rPr>
              <a:t>‹#›</a:t>
            </a:fld>
            <a:endParaRPr sz="600" b="0" i="0" u="none" strike="noStrike" cap="none">
              <a:solidFill>
                <a:srgbClr val="B4B4B4"/>
              </a:solidFill>
              <a:latin typeface="Roboto"/>
              <a:ea typeface="Roboto"/>
              <a:cs typeface="Roboto"/>
              <a:sym typeface="Roboto"/>
            </a:endParaRPr>
          </a:p>
        </p:txBody>
      </p:sp>
      <p:sp>
        <p:nvSpPr>
          <p:cNvPr id="210" name="Google Shape;210;p27"/>
          <p:cNvSpPr txBox="1"/>
          <p:nvPr/>
        </p:nvSpPr>
        <p:spPr>
          <a:xfrm>
            <a:off x="7322860" y="4882121"/>
            <a:ext cx="14097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B4B4B4"/>
                </a:solidFill>
                <a:latin typeface="Roboto"/>
                <a:ea typeface="Roboto"/>
                <a:cs typeface="Roboto"/>
                <a:sym typeface="Roboto"/>
              </a:rPr>
              <a:t>© Cloudera, Inc. All rights reserved.</a:t>
            </a:r>
            <a:endParaRPr sz="1100" b="0" i="0" u="none" strike="noStrike" cap="none">
              <a:solidFill>
                <a:srgbClr val="000000"/>
              </a:solidFill>
              <a:latin typeface="Arial"/>
              <a:ea typeface="Arial"/>
              <a:cs typeface="Arial"/>
              <a:sym typeface="Arial"/>
            </a:endParaRPr>
          </a:p>
        </p:txBody>
      </p:sp>
      <p:grpSp>
        <p:nvGrpSpPr>
          <p:cNvPr id="211" name="Google Shape;211;p27"/>
          <p:cNvGrpSpPr/>
          <p:nvPr/>
        </p:nvGrpSpPr>
        <p:grpSpPr>
          <a:xfrm>
            <a:off x="411503" y="4866423"/>
            <a:ext cx="534754" cy="104112"/>
            <a:chOff x="382588" y="4784726"/>
            <a:chExt cx="896937" cy="174625"/>
          </a:xfrm>
        </p:grpSpPr>
        <p:sp>
          <p:nvSpPr>
            <p:cNvPr id="212" name="Google Shape;212;p27"/>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20282E"/>
                </a:solidFill>
                <a:latin typeface="Roboto"/>
                <a:ea typeface="Roboto"/>
                <a:cs typeface="Roboto"/>
                <a:sym typeface="Roboto"/>
              </a:endParaRPr>
            </a:p>
          </p:txBody>
        </p:sp>
        <p:sp>
          <p:nvSpPr>
            <p:cNvPr id="213" name="Google Shape;213;p27"/>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20282E"/>
                </a:solidFill>
                <a:latin typeface="Roboto"/>
                <a:ea typeface="Roboto"/>
                <a:cs typeface="Roboto"/>
                <a:sym typeface="Roboto"/>
              </a:endParaRPr>
            </a:p>
          </p:txBody>
        </p:sp>
        <p:sp>
          <p:nvSpPr>
            <p:cNvPr id="214" name="Google Shape;214;p27"/>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20282E"/>
                </a:solidFill>
                <a:latin typeface="Roboto"/>
                <a:ea typeface="Roboto"/>
                <a:cs typeface="Roboto"/>
                <a:sym typeface="Roboto"/>
              </a:endParaRPr>
            </a:p>
          </p:txBody>
        </p:sp>
        <p:sp>
          <p:nvSpPr>
            <p:cNvPr id="215" name="Google Shape;215;p27"/>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20282E"/>
                </a:solidFill>
                <a:latin typeface="Roboto"/>
                <a:ea typeface="Roboto"/>
                <a:cs typeface="Roboto"/>
                <a:sym typeface="Roboto"/>
              </a:endParaRPr>
            </a:p>
          </p:txBody>
        </p:sp>
        <p:sp>
          <p:nvSpPr>
            <p:cNvPr id="216" name="Google Shape;216;p27"/>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20282E"/>
                </a:solidFill>
                <a:latin typeface="Roboto"/>
                <a:ea typeface="Roboto"/>
                <a:cs typeface="Roboto"/>
                <a:sym typeface="Roboto"/>
              </a:endParaRPr>
            </a:p>
          </p:txBody>
        </p:sp>
        <p:sp>
          <p:nvSpPr>
            <p:cNvPr id="217" name="Google Shape;217;p27"/>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20282E"/>
                </a:solidFill>
                <a:latin typeface="Roboto"/>
                <a:ea typeface="Roboto"/>
                <a:cs typeface="Roboto"/>
                <a:sym typeface="Roboto"/>
              </a:endParaRPr>
            </a:p>
          </p:txBody>
        </p:sp>
        <p:sp>
          <p:nvSpPr>
            <p:cNvPr id="218" name="Google Shape;218;p27"/>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20282E"/>
                </a:solidFill>
                <a:latin typeface="Roboto"/>
                <a:ea typeface="Roboto"/>
                <a:cs typeface="Roboto"/>
                <a:sym typeface="Roboto"/>
              </a:endParaRPr>
            </a:p>
          </p:txBody>
        </p:sp>
        <p:sp>
          <p:nvSpPr>
            <p:cNvPr id="219" name="Google Shape;219;p27"/>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20282E"/>
                </a:solidFill>
                <a:latin typeface="Roboto"/>
                <a:ea typeface="Roboto"/>
                <a:cs typeface="Roboto"/>
                <a:sym typeface="Roboto"/>
              </a:endParaRPr>
            </a:p>
          </p:txBody>
        </p:sp>
      </p:grpSp>
      <p:cxnSp>
        <p:nvCxnSpPr>
          <p:cNvPr id="220" name="Google Shape;220;p27"/>
          <p:cNvCxnSpPr/>
          <p:nvPr/>
        </p:nvCxnSpPr>
        <p:spPr>
          <a:xfrm>
            <a:off x="2980021" y="412170"/>
            <a:ext cx="5760600" cy="0"/>
          </a:xfrm>
          <a:prstGeom prst="straightConnector1">
            <a:avLst/>
          </a:prstGeom>
          <a:noFill/>
          <a:ln w="9525" cap="flat" cmpd="sng">
            <a:solidFill>
              <a:srgbClr val="616161"/>
            </a:solidFill>
            <a:prstDash val="solid"/>
            <a:round/>
            <a:headEnd type="none" w="sm" len="sm"/>
            <a:tailEnd type="none" w="sm" len="sm"/>
          </a:ln>
        </p:spPr>
      </p:cxnSp>
      <p:sp>
        <p:nvSpPr>
          <p:cNvPr id="221" name="Google Shape;221;p27"/>
          <p:cNvSpPr txBox="1">
            <a:spLocks noGrp="1"/>
          </p:cNvSpPr>
          <p:nvPr>
            <p:ph type="title"/>
          </p:nvPr>
        </p:nvSpPr>
        <p:spPr>
          <a:xfrm>
            <a:off x="515508" y="2092192"/>
            <a:ext cx="2196600" cy="515100"/>
          </a:xfrm>
          <a:prstGeom prst="rect">
            <a:avLst/>
          </a:prstGeom>
          <a:noFill/>
          <a:ln>
            <a:noFill/>
          </a:ln>
        </p:spPr>
        <p:txBody>
          <a:bodyPr spcFirstLastPara="1" wrap="square" lIns="68575" tIns="34275" rIns="68575" bIns="34275" anchor="b" anchorCtr="0">
            <a:noAutofit/>
          </a:bodyPr>
          <a:lstStyle>
            <a:lvl1pPr marR="0" lvl="0" algn="l" rtl="0">
              <a:lnSpc>
                <a:spcPct val="80000"/>
              </a:lnSpc>
              <a:spcBef>
                <a:spcPts val="0"/>
              </a:spcBef>
              <a:spcAft>
                <a:spcPts val="0"/>
              </a:spcAft>
              <a:buClr>
                <a:srgbClr val="616161"/>
              </a:buClr>
              <a:buSzPts val="1400"/>
              <a:buFont typeface="Lato"/>
              <a:buNone/>
              <a:defRPr sz="1400" b="0" i="0" u="none" strike="noStrike" cap="none">
                <a:solidFill>
                  <a:srgbClr val="616161"/>
                </a:solidFill>
                <a:latin typeface="Lato"/>
                <a:ea typeface="Lato"/>
                <a:cs typeface="Lato"/>
                <a:sym typeface="La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2" name="Google Shape;222;p27"/>
          <p:cNvSpPr txBox="1">
            <a:spLocks noGrp="1"/>
          </p:cNvSpPr>
          <p:nvPr>
            <p:ph type="body" idx="1"/>
          </p:nvPr>
        </p:nvSpPr>
        <p:spPr>
          <a:xfrm>
            <a:off x="515507" y="2671104"/>
            <a:ext cx="2196600" cy="16722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0"/>
              </a:spcBef>
              <a:spcAft>
                <a:spcPts val="0"/>
              </a:spcAft>
              <a:buClr>
                <a:srgbClr val="CDCDCD"/>
              </a:buClr>
              <a:buSzPts val="700"/>
              <a:buFont typeface="Arial"/>
              <a:buNone/>
              <a:defRPr sz="900" b="0" i="0" u="none" strike="noStrike" cap="none">
                <a:solidFill>
                  <a:srgbClr val="616161"/>
                </a:solidFill>
                <a:latin typeface="Roboto"/>
                <a:ea typeface="Roboto"/>
                <a:cs typeface="Roboto"/>
                <a:sym typeface="Roboto"/>
              </a:defRPr>
            </a:lvl1pPr>
            <a:lvl2pPr marL="914400" marR="0" lvl="1" indent="-273050" algn="l" rtl="0">
              <a:lnSpc>
                <a:spcPct val="100000"/>
              </a:lnSpc>
              <a:spcBef>
                <a:spcPts val="500"/>
              </a:spcBef>
              <a:spcAft>
                <a:spcPts val="0"/>
              </a:spcAft>
              <a:buClr>
                <a:srgbClr val="CDCDCD"/>
              </a:buClr>
              <a:buSzPts val="700"/>
              <a:buFont typeface="Arial"/>
              <a:buChar char="•"/>
              <a:defRPr sz="900" b="0" i="0" u="none" strike="noStrike" cap="none">
                <a:solidFill>
                  <a:srgbClr val="616161"/>
                </a:solidFill>
                <a:latin typeface="Roboto"/>
                <a:ea typeface="Roboto"/>
                <a:cs typeface="Roboto"/>
                <a:sym typeface="Roboto"/>
              </a:defRPr>
            </a:lvl2pPr>
            <a:lvl3pPr marL="1371600" marR="0" lvl="2" indent="-273050" algn="l" rtl="0">
              <a:lnSpc>
                <a:spcPct val="100000"/>
              </a:lnSpc>
              <a:spcBef>
                <a:spcPts val="500"/>
              </a:spcBef>
              <a:spcAft>
                <a:spcPts val="0"/>
              </a:spcAft>
              <a:buClr>
                <a:srgbClr val="CDCDCD"/>
              </a:buClr>
              <a:buSzPts val="700"/>
              <a:buFont typeface="Arial"/>
              <a:buChar char="•"/>
              <a:defRPr sz="900" b="0" i="0" u="none" strike="noStrike" cap="none">
                <a:solidFill>
                  <a:srgbClr val="616161"/>
                </a:solidFill>
                <a:latin typeface="Roboto"/>
                <a:ea typeface="Roboto"/>
                <a:cs typeface="Roboto"/>
                <a:sym typeface="Roboto"/>
              </a:defRPr>
            </a:lvl3pPr>
            <a:lvl4pPr marL="1828800" marR="0" lvl="3" indent="-273050" algn="l" rtl="0">
              <a:lnSpc>
                <a:spcPct val="100000"/>
              </a:lnSpc>
              <a:spcBef>
                <a:spcPts val="500"/>
              </a:spcBef>
              <a:spcAft>
                <a:spcPts val="0"/>
              </a:spcAft>
              <a:buClr>
                <a:srgbClr val="CDCDCD"/>
              </a:buClr>
              <a:buSzPts val="700"/>
              <a:buFont typeface="Arial"/>
              <a:buChar char="•"/>
              <a:defRPr sz="900" b="0" i="0" u="none" strike="noStrike" cap="none">
                <a:solidFill>
                  <a:srgbClr val="616161"/>
                </a:solidFill>
                <a:latin typeface="Roboto"/>
                <a:ea typeface="Roboto"/>
                <a:cs typeface="Roboto"/>
                <a:sym typeface="Roboto"/>
              </a:defRPr>
            </a:lvl4pPr>
            <a:lvl5pPr marL="2286000" marR="0" lvl="4" indent="-273050" algn="l" rtl="0">
              <a:lnSpc>
                <a:spcPct val="100000"/>
              </a:lnSpc>
              <a:spcBef>
                <a:spcPts val="500"/>
              </a:spcBef>
              <a:spcAft>
                <a:spcPts val="0"/>
              </a:spcAft>
              <a:buClr>
                <a:srgbClr val="CDCDCD"/>
              </a:buClr>
              <a:buSzPts val="700"/>
              <a:buFont typeface="Arial"/>
              <a:buChar char="•"/>
              <a:defRPr sz="900" b="0" i="0" u="none" strike="noStrike" cap="none">
                <a:solidFill>
                  <a:srgbClr val="616161"/>
                </a:solidFill>
                <a:latin typeface="Roboto"/>
                <a:ea typeface="Roboto"/>
                <a:cs typeface="Roboto"/>
                <a:sym typeface="Roboto"/>
              </a:defRPr>
            </a:lvl5pPr>
            <a:lvl6pPr marL="2743200" marR="0" lvl="5" indent="-323850" algn="l" rtl="0">
              <a:lnSpc>
                <a:spcPct val="100000"/>
              </a:lnSpc>
              <a:spcBef>
                <a:spcPts val="5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223" name="Google Shape;223;p27"/>
          <p:cNvSpPr>
            <a:spLocks noGrp="1"/>
          </p:cNvSpPr>
          <p:nvPr>
            <p:ph type="pic" idx="2"/>
          </p:nvPr>
        </p:nvSpPr>
        <p:spPr>
          <a:xfrm>
            <a:off x="2983433" y="853678"/>
            <a:ext cx="5757300" cy="34896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400"/>
              </a:spcBef>
              <a:spcAft>
                <a:spcPts val="0"/>
              </a:spcAft>
              <a:buClr>
                <a:schemeClr val="dk1"/>
              </a:buClr>
              <a:buSzPts val="1400"/>
              <a:buFont typeface="Arial"/>
              <a:buChar char="•"/>
              <a:defRPr sz="1800" b="0" i="0" u="none" strike="noStrike" cap="none">
                <a:solidFill>
                  <a:schemeClr val="lt2"/>
                </a:solidFill>
                <a:latin typeface="Roboto"/>
                <a:ea typeface="Roboto"/>
                <a:cs typeface="Roboto"/>
                <a:sym typeface="Roboto"/>
              </a:defRPr>
            </a:lvl1pPr>
            <a:lvl2pPr marR="0" lvl="1" algn="l" rtl="0">
              <a:lnSpc>
                <a:spcPct val="100000"/>
              </a:lnSpc>
              <a:spcBef>
                <a:spcPts val="400"/>
              </a:spcBef>
              <a:spcAft>
                <a:spcPts val="0"/>
              </a:spcAft>
              <a:buClr>
                <a:schemeClr val="dk1"/>
              </a:buClr>
              <a:buSzPts val="1400"/>
              <a:buFont typeface="Arial"/>
              <a:buChar char="•"/>
              <a:defRPr sz="1800" b="0" i="0" u="none" strike="noStrike" cap="none">
                <a:solidFill>
                  <a:srgbClr val="595B59"/>
                </a:solidFill>
                <a:latin typeface="Roboto Light"/>
                <a:ea typeface="Roboto Light"/>
                <a:cs typeface="Roboto Light"/>
                <a:sym typeface="Roboto Light"/>
              </a:defRPr>
            </a:lvl2pPr>
            <a:lvl3pPr marR="0" lvl="2" algn="l" rtl="0">
              <a:lnSpc>
                <a:spcPct val="100000"/>
              </a:lnSpc>
              <a:spcBef>
                <a:spcPts val="400"/>
              </a:spcBef>
              <a:spcAft>
                <a:spcPts val="0"/>
              </a:spcAft>
              <a:buClr>
                <a:schemeClr val="dk1"/>
              </a:buClr>
              <a:buSzPts val="1400"/>
              <a:buFont typeface="Arial"/>
              <a:buChar char="•"/>
              <a:defRPr sz="1800" b="0" i="0" u="none" strike="noStrike" cap="none">
                <a:solidFill>
                  <a:srgbClr val="595B59"/>
                </a:solidFill>
                <a:latin typeface="Roboto Light"/>
                <a:ea typeface="Roboto Light"/>
                <a:cs typeface="Roboto Light"/>
                <a:sym typeface="Roboto Light"/>
              </a:defRPr>
            </a:lvl3pPr>
            <a:lvl4pPr marR="0" lvl="3" algn="l" rtl="0">
              <a:lnSpc>
                <a:spcPct val="100000"/>
              </a:lnSpc>
              <a:spcBef>
                <a:spcPts val="400"/>
              </a:spcBef>
              <a:spcAft>
                <a:spcPts val="0"/>
              </a:spcAft>
              <a:buClr>
                <a:schemeClr val="dk1"/>
              </a:buClr>
              <a:buSzPts val="1400"/>
              <a:buFont typeface="Arial"/>
              <a:buChar char="•"/>
              <a:defRPr sz="1800" b="0" i="0" u="none" strike="noStrike" cap="none">
                <a:solidFill>
                  <a:srgbClr val="595B59"/>
                </a:solidFill>
                <a:latin typeface="Roboto Light"/>
                <a:ea typeface="Roboto Light"/>
                <a:cs typeface="Roboto Light"/>
                <a:sym typeface="Roboto Light"/>
              </a:defRPr>
            </a:lvl4pPr>
            <a:lvl5pPr marR="0" lvl="4" algn="l" rtl="0">
              <a:lnSpc>
                <a:spcPct val="100000"/>
              </a:lnSpc>
              <a:spcBef>
                <a:spcPts val="400"/>
              </a:spcBef>
              <a:spcAft>
                <a:spcPts val="0"/>
              </a:spcAft>
              <a:buClr>
                <a:schemeClr val="dk1"/>
              </a:buClr>
              <a:buSzPts val="1400"/>
              <a:buFont typeface="Arial"/>
              <a:buChar char="•"/>
              <a:defRPr sz="1800" b="0" i="0" u="none" strike="noStrike" cap="none">
                <a:solidFill>
                  <a:srgbClr val="595B59"/>
                </a:solidFill>
                <a:latin typeface="Roboto Light"/>
                <a:ea typeface="Roboto Light"/>
                <a:cs typeface="Roboto Light"/>
                <a:sym typeface="Roboto Light"/>
              </a:defRPr>
            </a:lvl5pPr>
            <a:lvl6pPr marR="0" lvl="5"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224" name="Google Shape;224;p27"/>
          <p:cNvSpPr>
            <a:spLocks noGrp="1"/>
          </p:cNvSpPr>
          <p:nvPr>
            <p:ph type="pic" idx="3"/>
          </p:nvPr>
        </p:nvSpPr>
        <p:spPr>
          <a:xfrm>
            <a:off x="750769" y="1080180"/>
            <a:ext cx="1714500" cy="6858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300"/>
              </a:spcBef>
              <a:spcAft>
                <a:spcPts val="0"/>
              </a:spcAft>
              <a:buClr>
                <a:schemeClr val="dk1"/>
              </a:buClr>
              <a:buSzPts val="1200"/>
              <a:buFont typeface="Arial"/>
              <a:buNone/>
              <a:defRPr sz="1500" b="0" i="0" u="none" strike="noStrike" cap="none">
                <a:solidFill>
                  <a:srgbClr val="B4B4B4"/>
                </a:solidFill>
                <a:latin typeface="Roboto"/>
                <a:ea typeface="Roboto"/>
                <a:cs typeface="Roboto"/>
                <a:sym typeface="Roboto"/>
              </a:defRPr>
            </a:lvl1pPr>
            <a:lvl2pPr marR="0" lvl="1" algn="l" rtl="0">
              <a:lnSpc>
                <a:spcPct val="100000"/>
              </a:lnSpc>
              <a:spcBef>
                <a:spcPts val="400"/>
              </a:spcBef>
              <a:spcAft>
                <a:spcPts val="0"/>
              </a:spcAft>
              <a:buClr>
                <a:schemeClr val="dk1"/>
              </a:buClr>
              <a:buSzPts val="1400"/>
              <a:buFont typeface="Arial"/>
              <a:buChar char="•"/>
              <a:defRPr sz="1800" b="0" i="0" u="none" strike="noStrike" cap="none">
                <a:solidFill>
                  <a:srgbClr val="595B59"/>
                </a:solidFill>
                <a:latin typeface="Roboto Light"/>
                <a:ea typeface="Roboto Light"/>
                <a:cs typeface="Roboto Light"/>
                <a:sym typeface="Roboto Light"/>
              </a:defRPr>
            </a:lvl2pPr>
            <a:lvl3pPr marR="0" lvl="2" algn="l" rtl="0">
              <a:lnSpc>
                <a:spcPct val="100000"/>
              </a:lnSpc>
              <a:spcBef>
                <a:spcPts val="400"/>
              </a:spcBef>
              <a:spcAft>
                <a:spcPts val="0"/>
              </a:spcAft>
              <a:buClr>
                <a:schemeClr val="dk1"/>
              </a:buClr>
              <a:buSzPts val="1400"/>
              <a:buFont typeface="Arial"/>
              <a:buChar char="•"/>
              <a:defRPr sz="1800" b="0" i="0" u="none" strike="noStrike" cap="none">
                <a:solidFill>
                  <a:srgbClr val="595B59"/>
                </a:solidFill>
                <a:latin typeface="Roboto Light"/>
                <a:ea typeface="Roboto Light"/>
                <a:cs typeface="Roboto Light"/>
                <a:sym typeface="Roboto Light"/>
              </a:defRPr>
            </a:lvl3pPr>
            <a:lvl4pPr marR="0" lvl="3" algn="l" rtl="0">
              <a:lnSpc>
                <a:spcPct val="100000"/>
              </a:lnSpc>
              <a:spcBef>
                <a:spcPts val="400"/>
              </a:spcBef>
              <a:spcAft>
                <a:spcPts val="0"/>
              </a:spcAft>
              <a:buClr>
                <a:schemeClr val="dk1"/>
              </a:buClr>
              <a:buSzPts val="1400"/>
              <a:buFont typeface="Arial"/>
              <a:buChar char="•"/>
              <a:defRPr sz="1800" b="0" i="0" u="none" strike="noStrike" cap="none">
                <a:solidFill>
                  <a:srgbClr val="595B59"/>
                </a:solidFill>
                <a:latin typeface="Roboto Light"/>
                <a:ea typeface="Roboto Light"/>
                <a:cs typeface="Roboto Light"/>
                <a:sym typeface="Roboto Light"/>
              </a:defRPr>
            </a:lvl4pPr>
            <a:lvl5pPr marR="0" lvl="4" algn="l" rtl="0">
              <a:lnSpc>
                <a:spcPct val="100000"/>
              </a:lnSpc>
              <a:spcBef>
                <a:spcPts val="400"/>
              </a:spcBef>
              <a:spcAft>
                <a:spcPts val="0"/>
              </a:spcAft>
              <a:buClr>
                <a:schemeClr val="dk1"/>
              </a:buClr>
              <a:buSzPts val="1400"/>
              <a:buFont typeface="Arial"/>
              <a:buChar char="•"/>
              <a:defRPr sz="1800" b="0" i="0" u="none" strike="noStrike" cap="none">
                <a:solidFill>
                  <a:srgbClr val="595B59"/>
                </a:solidFill>
                <a:latin typeface="Roboto Light"/>
                <a:ea typeface="Roboto Light"/>
                <a:cs typeface="Roboto Light"/>
                <a:sym typeface="Roboto Light"/>
              </a:defRPr>
            </a:lvl5pPr>
            <a:lvl6pPr marR="0" lvl="5"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nfo Blank (DARK)">
  <p:cSld name="Info Blank (DARK)">
    <p:spTree>
      <p:nvGrpSpPr>
        <p:cNvPr id="1" name="Shape 225"/>
        <p:cNvGrpSpPr/>
        <p:nvPr/>
      </p:nvGrpSpPr>
      <p:grpSpPr>
        <a:xfrm>
          <a:off x="0" y="0"/>
          <a:ext cx="0" cy="0"/>
          <a:chOff x="0" y="0"/>
          <a:chExt cx="0" cy="0"/>
        </a:xfrm>
      </p:grpSpPr>
      <p:pic>
        <p:nvPicPr>
          <p:cNvPr id="226" name="Google Shape;226;p28"/>
          <p:cNvPicPr preferRelativeResize="0"/>
          <p:nvPr/>
        </p:nvPicPr>
        <p:blipFill>
          <a:blip r:embed="rId2">
            <a:alphaModFix/>
          </a:blip>
          <a:stretch>
            <a:fillRect/>
          </a:stretch>
        </p:blipFill>
        <p:spPr>
          <a:xfrm>
            <a:off x="417350" y="854200"/>
            <a:ext cx="2387355" cy="1130184"/>
          </a:xfrm>
          <a:prstGeom prst="rect">
            <a:avLst/>
          </a:prstGeom>
          <a:noFill/>
          <a:ln>
            <a:noFill/>
          </a:ln>
        </p:spPr>
      </p:pic>
      <p:sp>
        <p:nvSpPr>
          <p:cNvPr id="227" name="Google Shape;227;p28"/>
          <p:cNvSpPr txBox="1"/>
          <p:nvPr/>
        </p:nvSpPr>
        <p:spPr>
          <a:xfrm>
            <a:off x="4444183" y="4882121"/>
            <a:ext cx="255600" cy="921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fld id="{00000000-1234-1234-1234-123412341234}" type="slidenum">
              <a:rPr lang="en" sz="600">
                <a:solidFill>
                  <a:srgbClr val="B4B4B4"/>
                </a:solidFill>
                <a:latin typeface="Roboto"/>
                <a:ea typeface="Roboto"/>
                <a:cs typeface="Roboto"/>
                <a:sym typeface="Roboto"/>
              </a:rPr>
              <a:t>‹#›</a:t>
            </a:fld>
            <a:endParaRPr sz="600">
              <a:solidFill>
                <a:srgbClr val="B4B4B4"/>
              </a:solidFill>
              <a:latin typeface="Roboto"/>
              <a:ea typeface="Roboto"/>
              <a:cs typeface="Roboto"/>
              <a:sym typeface="Roboto"/>
            </a:endParaRPr>
          </a:p>
        </p:txBody>
      </p:sp>
      <p:sp>
        <p:nvSpPr>
          <p:cNvPr id="228" name="Google Shape;228;p28"/>
          <p:cNvSpPr txBox="1"/>
          <p:nvPr/>
        </p:nvSpPr>
        <p:spPr>
          <a:xfrm>
            <a:off x="7322860" y="4882121"/>
            <a:ext cx="1410000" cy="921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4B4B4"/>
                </a:solidFill>
                <a:latin typeface="Roboto"/>
                <a:ea typeface="Roboto"/>
                <a:cs typeface="Roboto"/>
                <a:sym typeface="Roboto"/>
              </a:rPr>
              <a:t>© Cloudera, Inc. All rights reserved.</a:t>
            </a:r>
            <a:endParaRPr sz="1100"/>
          </a:p>
        </p:txBody>
      </p:sp>
      <p:grpSp>
        <p:nvGrpSpPr>
          <p:cNvPr id="229" name="Google Shape;229;p28"/>
          <p:cNvGrpSpPr/>
          <p:nvPr/>
        </p:nvGrpSpPr>
        <p:grpSpPr>
          <a:xfrm>
            <a:off x="411465" y="4865945"/>
            <a:ext cx="534664" cy="104094"/>
            <a:chOff x="382588" y="4784726"/>
            <a:chExt cx="896937" cy="174625"/>
          </a:xfrm>
        </p:grpSpPr>
        <p:sp>
          <p:nvSpPr>
            <p:cNvPr id="230" name="Google Shape;230;p28"/>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00" b="0" i="0">
                <a:solidFill>
                  <a:srgbClr val="20282E"/>
                </a:solidFill>
                <a:latin typeface="Roboto"/>
                <a:ea typeface="Roboto"/>
                <a:cs typeface="Roboto"/>
                <a:sym typeface="Roboto"/>
              </a:endParaRPr>
            </a:p>
          </p:txBody>
        </p:sp>
        <p:sp>
          <p:nvSpPr>
            <p:cNvPr id="231" name="Google Shape;231;p28"/>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00" b="0" i="0">
                <a:solidFill>
                  <a:srgbClr val="20282E"/>
                </a:solidFill>
                <a:latin typeface="Roboto"/>
                <a:ea typeface="Roboto"/>
                <a:cs typeface="Roboto"/>
                <a:sym typeface="Roboto"/>
              </a:endParaRPr>
            </a:p>
          </p:txBody>
        </p:sp>
        <p:sp>
          <p:nvSpPr>
            <p:cNvPr id="232" name="Google Shape;232;p28"/>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00" b="0" i="0">
                <a:solidFill>
                  <a:srgbClr val="20282E"/>
                </a:solidFill>
                <a:latin typeface="Roboto"/>
                <a:ea typeface="Roboto"/>
                <a:cs typeface="Roboto"/>
                <a:sym typeface="Roboto"/>
              </a:endParaRPr>
            </a:p>
          </p:txBody>
        </p:sp>
        <p:sp>
          <p:nvSpPr>
            <p:cNvPr id="233" name="Google Shape;233;p28"/>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00" b="0" i="0">
                <a:solidFill>
                  <a:srgbClr val="20282E"/>
                </a:solidFill>
                <a:latin typeface="Roboto"/>
                <a:ea typeface="Roboto"/>
                <a:cs typeface="Roboto"/>
                <a:sym typeface="Roboto"/>
              </a:endParaRPr>
            </a:p>
          </p:txBody>
        </p:sp>
        <p:sp>
          <p:nvSpPr>
            <p:cNvPr id="234" name="Google Shape;234;p28"/>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00" b="0" i="0">
                <a:solidFill>
                  <a:srgbClr val="20282E"/>
                </a:solidFill>
                <a:latin typeface="Roboto"/>
                <a:ea typeface="Roboto"/>
                <a:cs typeface="Roboto"/>
                <a:sym typeface="Roboto"/>
              </a:endParaRPr>
            </a:p>
          </p:txBody>
        </p:sp>
        <p:sp>
          <p:nvSpPr>
            <p:cNvPr id="235" name="Google Shape;235;p28"/>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00" b="0" i="0">
                <a:solidFill>
                  <a:srgbClr val="20282E"/>
                </a:solidFill>
                <a:latin typeface="Roboto"/>
                <a:ea typeface="Roboto"/>
                <a:cs typeface="Roboto"/>
                <a:sym typeface="Roboto"/>
              </a:endParaRPr>
            </a:p>
          </p:txBody>
        </p:sp>
        <p:sp>
          <p:nvSpPr>
            <p:cNvPr id="236" name="Google Shape;236;p28"/>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00" b="0" i="0">
                <a:solidFill>
                  <a:srgbClr val="20282E"/>
                </a:solidFill>
                <a:latin typeface="Roboto"/>
                <a:ea typeface="Roboto"/>
                <a:cs typeface="Roboto"/>
                <a:sym typeface="Roboto"/>
              </a:endParaRPr>
            </a:p>
          </p:txBody>
        </p:sp>
        <p:sp>
          <p:nvSpPr>
            <p:cNvPr id="237" name="Google Shape;237;p28"/>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00" b="0" i="0">
                <a:solidFill>
                  <a:srgbClr val="20282E"/>
                </a:solidFill>
                <a:latin typeface="Roboto"/>
                <a:ea typeface="Roboto"/>
                <a:cs typeface="Roboto"/>
                <a:sym typeface="Roboto"/>
              </a:endParaRPr>
            </a:p>
          </p:txBody>
        </p:sp>
      </p:grpSp>
      <p:cxnSp>
        <p:nvCxnSpPr>
          <p:cNvPr id="238" name="Google Shape;238;p28"/>
          <p:cNvCxnSpPr/>
          <p:nvPr/>
        </p:nvCxnSpPr>
        <p:spPr>
          <a:xfrm>
            <a:off x="411480" y="412170"/>
            <a:ext cx="2400300" cy="0"/>
          </a:xfrm>
          <a:prstGeom prst="straightConnector1">
            <a:avLst/>
          </a:prstGeom>
          <a:noFill/>
          <a:ln w="9525" cap="flat" cmpd="sng">
            <a:solidFill>
              <a:srgbClr val="E6E6E6"/>
            </a:solidFill>
            <a:prstDash val="solid"/>
            <a:round/>
            <a:headEnd type="none" w="sm" len="sm"/>
            <a:tailEnd type="none" w="sm" len="sm"/>
          </a:ln>
        </p:spPr>
      </p:cxnSp>
      <p:cxnSp>
        <p:nvCxnSpPr>
          <p:cNvPr id="239" name="Google Shape;239;p28"/>
          <p:cNvCxnSpPr/>
          <p:nvPr/>
        </p:nvCxnSpPr>
        <p:spPr>
          <a:xfrm>
            <a:off x="2980021" y="412170"/>
            <a:ext cx="5760900" cy="0"/>
          </a:xfrm>
          <a:prstGeom prst="straightConnector1">
            <a:avLst/>
          </a:prstGeom>
          <a:noFill/>
          <a:ln w="9525" cap="flat" cmpd="sng">
            <a:solidFill>
              <a:srgbClr val="616161"/>
            </a:solidFill>
            <a:prstDash val="solid"/>
            <a:round/>
            <a:headEnd type="none" w="sm" len="sm"/>
            <a:tailEnd type="none" w="sm" len="sm"/>
          </a:ln>
        </p:spPr>
      </p:cxnSp>
      <p:sp>
        <p:nvSpPr>
          <p:cNvPr id="240" name="Google Shape;240;p28"/>
          <p:cNvSpPr txBox="1">
            <a:spLocks noGrp="1"/>
          </p:cNvSpPr>
          <p:nvPr>
            <p:ph type="title"/>
          </p:nvPr>
        </p:nvSpPr>
        <p:spPr>
          <a:xfrm>
            <a:off x="515508" y="1029353"/>
            <a:ext cx="2196600" cy="831000"/>
          </a:xfrm>
          <a:prstGeom prst="rect">
            <a:avLst/>
          </a:prstGeom>
          <a:noFill/>
          <a:ln>
            <a:noFill/>
          </a:ln>
        </p:spPr>
        <p:txBody>
          <a:bodyPr spcFirstLastPara="1" wrap="square" lIns="68575" tIns="68575" rIns="68575" bIns="68575" anchor="t" anchorCtr="0">
            <a:noAutofit/>
          </a:bodyPr>
          <a:lstStyle>
            <a:lvl1pPr marR="0" lvl="0" algn="l" rtl="0">
              <a:lnSpc>
                <a:spcPct val="80000"/>
              </a:lnSpc>
              <a:spcBef>
                <a:spcPts val="0"/>
              </a:spcBef>
              <a:spcAft>
                <a:spcPts val="0"/>
              </a:spcAft>
              <a:buClr>
                <a:schemeClr val="dk1"/>
              </a:buClr>
              <a:buSzPts val="2000"/>
              <a:buFont typeface="Lato"/>
              <a:buNone/>
              <a:defRPr sz="2000" b="0" i="0" u="none" strike="noStrike" cap="none">
                <a:solidFill>
                  <a:schemeClr val="dk1"/>
                </a:solidFill>
                <a:latin typeface="Lato"/>
                <a:ea typeface="Lato"/>
                <a:cs typeface="Lato"/>
                <a:sym typeface="Lato"/>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1" name="Google Shape;241;p28"/>
          <p:cNvSpPr txBox="1">
            <a:spLocks noGrp="1"/>
          </p:cNvSpPr>
          <p:nvPr>
            <p:ph type="body" idx="1"/>
          </p:nvPr>
        </p:nvSpPr>
        <p:spPr>
          <a:xfrm>
            <a:off x="515506" y="2286000"/>
            <a:ext cx="2194500" cy="2057400"/>
          </a:xfrm>
          <a:prstGeom prst="rect">
            <a:avLst/>
          </a:prstGeom>
          <a:noFill/>
          <a:ln>
            <a:noFill/>
          </a:ln>
        </p:spPr>
        <p:txBody>
          <a:bodyPr spcFirstLastPara="1" wrap="square" lIns="68575" tIns="68575" rIns="68575" bIns="68575" anchor="t" anchorCtr="0">
            <a:noAutofit/>
          </a:bodyPr>
          <a:lstStyle>
            <a:lvl1pPr marL="457200" marR="0" lvl="0" indent="-273050" algn="l" rtl="0">
              <a:spcBef>
                <a:spcPts val="0"/>
              </a:spcBef>
              <a:spcAft>
                <a:spcPts val="0"/>
              </a:spcAft>
              <a:buClr>
                <a:schemeClr val="accent6"/>
              </a:buClr>
              <a:buSzPts val="700"/>
              <a:buFont typeface="Arial"/>
              <a:buChar char="•"/>
              <a:defRPr sz="900" b="0" i="0" u="none" strike="noStrike" cap="none">
                <a:solidFill>
                  <a:schemeClr val="accent6"/>
                </a:solidFill>
                <a:latin typeface="Roboto"/>
                <a:ea typeface="Roboto"/>
                <a:cs typeface="Roboto"/>
                <a:sym typeface="Roboto"/>
              </a:defRPr>
            </a:lvl1pPr>
            <a:lvl2pPr marL="914400" marR="0" lvl="1" indent="-273050" algn="l" rtl="0">
              <a:spcBef>
                <a:spcPts val="500"/>
              </a:spcBef>
              <a:spcAft>
                <a:spcPts val="0"/>
              </a:spcAft>
              <a:buClr>
                <a:schemeClr val="accent6"/>
              </a:buClr>
              <a:buSzPts val="700"/>
              <a:buFont typeface="Arial"/>
              <a:buChar char="•"/>
              <a:defRPr sz="900" b="0" i="0" u="none" strike="noStrike" cap="none">
                <a:solidFill>
                  <a:schemeClr val="accent6"/>
                </a:solidFill>
                <a:latin typeface="Roboto"/>
                <a:ea typeface="Roboto"/>
                <a:cs typeface="Roboto"/>
                <a:sym typeface="Roboto"/>
              </a:defRPr>
            </a:lvl2pPr>
            <a:lvl3pPr marL="1371600" marR="0" lvl="2" indent="-273050" algn="l" rtl="0">
              <a:spcBef>
                <a:spcPts val="500"/>
              </a:spcBef>
              <a:spcAft>
                <a:spcPts val="0"/>
              </a:spcAft>
              <a:buClr>
                <a:schemeClr val="accent6"/>
              </a:buClr>
              <a:buSzPts val="700"/>
              <a:buFont typeface="Arial"/>
              <a:buChar char="•"/>
              <a:defRPr sz="900" b="0" i="0" u="none" strike="noStrike" cap="none">
                <a:solidFill>
                  <a:schemeClr val="accent6"/>
                </a:solidFill>
                <a:latin typeface="Roboto"/>
                <a:ea typeface="Roboto"/>
                <a:cs typeface="Roboto"/>
                <a:sym typeface="Roboto"/>
              </a:defRPr>
            </a:lvl3pPr>
            <a:lvl4pPr marL="1828800" marR="0" lvl="3" indent="-273050" algn="l" rtl="0">
              <a:spcBef>
                <a:spcPts val="500"/>
              </a:spcBef>
              <a:spcAft>
                <a:spcPts val="0"/>
              </a:spcAft>
              <a:buClr>
                <a:schemeClr val="accent6"/>
              </a:buClr>
              <a:buSzPts val="700"/>
              <a:buFont typeface="Arial"/>
              <a:buChar char="•"/>
              <a:defRPr sz="900" b="0" i="0" u="none" strike="noStrike" cap="none">
                <a:solidFill>
                  <a:schemeClr val="accent6"/>
                </a:solidFill>
                <a:latin typeface="Roboto"/>
                <a:ea typeface="Roboto"/>
                <a:cs typeface="Roboto"/>
                <a:sym typeface="Roboto"/>
              </a:defRPr>
            </a:lvl4pPr>
            <a:lvl5pPr marL="2286000" marR="0" lvl="4" indent="-273050" algn="l" rtl="0">
              <a:spcBef>
                <a:spcPts val="500"/>
              </a:spcBef>
              <a:spcAft>
                <a:spcPts val="0"/>
              </a:spcAft>
              <a:buClr>
                <a:schemeClr val="accent6"/>
              </a:buClr>
              <a:buSzPts val="700"/>
              <a:buFont typeface="Arial"/>
              <a:buChar char="•"/>
              <a:defRPr sz="900" b="0" i="0" u="none" strike="noStrike" cap="none">
                <a:solidFill>
                  <a:schemeClr val="accent6"/>
                </a:solidFill>
                <a:latin typeface="Roboto"/>
                <a:ea typeface="Roboto"/>
                <a:cs typeface="Roboto"/>
                <a:sym typeface="Roboto"/>
              </a:defRPr>
            </a:lvl5pPr>
            <a:lvl6pPr marL="2743200" marR="0" lvl="5" indent="-323850" algn="l" rtl="0">
              <a:spcBef>
                <a:spcPts val="500"/>
              </a:spcBef>
              <a:spcAft>
                <a:spcPts val="0"/>
              </a:spcAft>
              <a:buClr>
                <a:schemeClr val="accent6"/>
              </a:buClr>
              <a:buSzPts val="1500"/>
              <a:buFont typeface="Arial"/>
              <a:buChar char="•"/>
              <a:defRPr sz="1500" b="0" i="0" u="none" strike="noStrike" cap="none">
                <a:solidFill>
                  <a:schemeClr val="accent6"/>
                </a:solidFill>
                <a:latin typeface="Roboto"/>
                <a:ea typeface="Roboto"/>
                <a:cs typeface="Roboto"/>
                <a:sym typeface="Roboto"/>
              </a:defRPr>
            </a:lvl6pPr>
            <a:lvl7pPr marL="3200400" marR="0" lvl="6" indent="-323850" algn="l" rtl="0">
              <a:spcBef>
                <a:spcPts val="300"/>
              </a:spcBef>
              <a:spcAft>
                <a:spcPts val="0"/>
              </a:spcAft>
              <a:buClr>
                <a:schemeClr val="accent6"/>
              </a:buClr>
              <a:buSzPts val="1500"/>
              <a:buFont typeface="Arial"/>
              <a:buChar char="•"/>
              <a:defRPr sz="1500" b="0" i="0" u="none" strike="noStrike" cap="none">
                <a:solidFill>
                  <a:schemeClr val="accent6"/>
                </a:solidFill>
                <a:latin typeface="Roboto"/>
                <a:ea typeface="Roboto"/>
                <a:cs typeface="Roboto"/>
                <a:sym typeface="Roboto"/>
              </a:defRPr>
            </a:lvl7pPr>
            <a:lvl8pPr marL="3657600" marR="0" lvl="7" indent="-323850" algn="l" rtl="0">
              <a:spcBef>
                <a:spcPts val="300"/>
              </a:spcBef>
              <a:spcAft>
                <a:spcPts val="0"/>
              </a:spcAft>
              <a:buClr>
                <a:schemeClr val="accent6"/>
              </a:buClr>
              <a:buSzPts val="1500"/>
              <a:buFont typeface="Arial"/>
              <a:buChar char="•"/>
              <a:defRPr sz="1500" b="0" i="0" u="none" strike="noStrike" cap="none">
                <a:solidFill>
                  <a:schemeClr val="accent6"/>
                </a:solidFill>
                <a:latin typeface="Roboto"/>
                <a:ea typeface="Roboto"/>
                <a:cs typeface="Roboto"/>
                <a:sym typeface="Roboto"/>
              </a:defRPr>
            </a:lvl8pPr>
            <a:lvl9pPr marL="4114800" marR="0" lvl="8" indent="-323850" algn="l" rtl="0">
              <a:spcBef>
                <a:spcPts val="300"/>
              </a:spcBef>
              <a:spcAft>
                <a:spcPts val="0"/>
              </a:spcAft>
              <a:buClr>
                <a:schemeClr val="accent6"/>
              </a:buClr>
              <a:buSzPts val="1500"/>
              <a:buFont typeface="Arial"/>
              <a:buChar char="•"/>
              <a:defRPr sz="1500" b="0" i="0" u="none" strike="noStrike" cap="none">
                <a:solidFill>
                  <a:schemeClr val="accent6"/>
                </a:solidFill>
                <a:latin typeface="Roboto"/>
                <a:ea typeface="Roboto"/>
                <a:cs typeface="Roboto"/>
                <a:sym typeface="Robot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rner Big Data Lines">
  <p:cSld name="Corner Diags (Animated)">
    <p:spTree>
      <p:nvGrpSpPr>
        <p:cNvPr id="1" name="Shape 242"/>
        <p:cNvGrpSpPr/>
        <p:nvPr/>
      </p:nvGrpSpPr>
      <p:grpSpPr>
        <a:xfrm>
          <a:off x="0" y="0"/>
          <a:ext cx="0" cy="0"/>
          <a:chOff x="0" y="0"/>
          <a:chExt cx="0" cy="0"/>
        </a:xfrm>
      </p:grpSpPr>
      <p:sp>
        <p:nvSpPr>
          <p:cNvPr id="243" name="Google Shape;243;p29"/>
          <p:cNvSpPr/>
          <p:nvPr/>
        </p:nvSpPr>
        <p:spPr>
          <a:xfrm>
            <a:off x="3984812" y="2100263"/>
            <a:ext cx="4396800" cy="3043200"/>
          </a:xfrm>
          <a:prstGeom prst="parallelogram">
            <a:avLst>
              <a:gd name="adj" fmla="val 100155"/>
            </a:avLst>
          </a:prstGeom>
          <a:solidFill>
            <a:srgbClr val="D8D8D8">
              <a:alpha val="8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Roboto"/>
              <a:ea typeface="Roboto"/>
              <a:cs typeface="Roboto"/>
              <a:sym typeface="Roboto"/>
            </a:endParaRPr>
          </a:p>
        </p:txBody>
      </p:sp>
      <p:sp>
        <p:nvSpPr>
          <p:cNvPr id="244" name="Google Shape;244;p29"/>
          <p:cNvSpPr/>
          <p:nvPr/>
        </p:nvSpPr>
        <p:spPr>
          <a:xfrm>
            <a:off x="2560216" y="0"/>
            <a:ext cx="6583800" cy="5143500"/>
          </a:xfrm>
          <a:prstGeom prst="parallelogram">
            <a:avLst>
              <a:gd name="adj" fmla="val 100155"/>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Roboto"/>
              <a:ea typeface="Roboto"/>
              <a:cs typeface="Roboto"/>
              <a:sym typeface="Roboto"/>
            </a:endParaRPr>
          </a:p>
        </p:txBody>
      </p:sp>
      <p:sp>
        <p:nvSpPr>
          <p:cNvPr id="245" name="Google Shape;245;p29"/>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Roboto"/>
              <a:ea typeface="Roboto"/>
              <a:cs typeface="Roboto"/>
              <a:sym typeface="Roboto"/>
            </a:endParaRPr>
          </a:p>
        </p:txBody>
      </p:sp>
      <p:sp>
        <p:nvSpPr>
          <p:cNvPr id="246" name="Google Shape;246;p29"/>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rgbClr val="D8D8D8">
              <a:alpha val="8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Roboto"/>
              <a:ea typeface="Roboto"/>
              <a:cs typeface="Roboto"/>
              <a:sym typeface="Roboto"/>
            </a:endParaRPr>
          </a:p>
        </p:txBody>
      </p:sp>
      <p:sp>
        <p:nvSpPr>
          <p:cNvPr id="247" name="Google Shape;247;p29"/>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F2F2F2">
              <a:alpha val="8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Roboto"/>
              <a:ea typeface="Roboto"/>
              <a:cs typeface="Roboto"/>
              <a:sym typeface="Roboto"/>
            </a:endParaRPr>
          </a:p>
        </p:txBody>
      </p:sp>
      <p:sp>
        <p:nvSpPr>
          <p:cNvPr id="248" name="Google Shape;248;p29"/>
          <p:cNvSpPr txBox="1"/>
          <p:nvPr/>
        </p:nvSpPr>
        <p:spPr>
          <a:xfrm>
            <a:off x="419100" y="4629150"/>
            <a:ext cx="2141100" cy="51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A5A5A5"/>
              </a:buClr>
              <a:buSzPts val="600"/>
              <a:buFont typeface="Roboto"/>
              <a:buNone/>
            </a:pPr>
            <a:r>
              <a:rPr lang="en" sz="600">
                <a:solidFill>
                  <a:srgbClr val="A5A5A5"/>
                </a:solidFill>
                <a:latin typeface="Roboto"/>
                <a:ea typeface="Roboto"/>
                <a:cs typeface="Roboto"/>
                <a:sym typeface="Roboto"/>
              </a:rPr>
              <a:t>Confidential — Restricted</a:t>
            </a:r>
            <a:endParaRPr sz="600">
              <a:solidFill>
                <a:srgbClr val="A5A5A5"/>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500"/>
                                        <p:tgtEl>
                                          <p:spTgt spid="244"/>
                                        </p:tgtEl>
                                      </p:cBhvr>
                                    </p:animEffect>
                                  </p:childTnLst>
                                </p:cTn>
                              </p:par>
                              <p:par>
                                <p:cTn id="8" presetID="10" presetClass="entr" presetSubtype="0" fill="hold" nodeType="withEffect">
                                  <p:stCondLst>
                                    <p:cond delay="100"/>
                                  </p:stCondLst>
                                  <p:childTnLst>
                                    <p:set>
                                      <p:cBhvr>
                                        <p:cTn id="9" dur="1" fill="hold">
                                          <p:stCondLst>
                                            <p:cond delay="0"/>
                                          </p:stCondLst>
                                        </p:cTn>
                                        <p:tgtEl>
                                          <p:spTgt spid="243"/>
                                        </p:tgtEl>
                                        <p:attrNameLst>
                                          <p:attrName>style.visibility</p:attrName>
                                        </p:attrNameLst>
                                      </p:cBhvr>
                                      <p:to>
                                        <p:strVal val="visible"/>
                                      </p:to>
                                    </p:set>
                                    <p:animEffect transition="in" filter="fade">
                                      <p:cBhvr>
                                        <p:cTn id="10" dur="400"/>
                                        <p:tgtEl>
                                          <p:spTgt spid="243"/>
                                        </p:tgtEl>
                                      </p:cBhvr>
                                    </p:animEffect>
                                  </p:childTnLst>
                                </p:cTn>
                              </p:par>
                              <p:par>
                                <p:cTn id="11" presetID="10" presetClass="entr" presetSubtype="0" fill="hold" nodeType="withEffect">
                                  <p:stCondLst>
                                    <p:cond delay="0"/>
                                  </p:stCondLst>
                                  <p:childTnLst>
                                    <p:set>
                                      <p:cBhvr>
                                        <p:cTn id="12" dur="1" fill="hold">
                                          <p:stCondLst>
                                            <p:cond delay="0"/>
                                          </p:stCondLst>
                                        </p:cTn>
                                        <p:tgtEl>
                                          <p:spTgt spid="245"/>
                                        </p:tgtEl>
                                        <p:attrNameLst>
                                          <p:attrName>style.visibility</p:attrName>
                                        </p:attrNameLst>
                                      </p:cBhvr>
                                      <p:to>
                                        <p:strVal val="visible"/>
                                      </p:to>
                                    </p:set>
                                    <p:animEffect transition="in" filter="fade">
                                      <p:cBhvr>
                                        <p:cTn id="13" dur="500"/>
                                        <p:tgtEl>
                                          <p:spTgt spid="245"/>
                                        </p:tgtEl>
                                      </p:cBhvr>
                                    </p:animEffect>
                                  </p:childTnLst>
                                </p:cTn>
                              </p:par>
                              <p:par>
                                <p:cTn id="14" presetID="10" presetClass="entr" presetSubtype="0" fill="hold" nodeType="withEffect">
                                  <p:stCondLst>
                                    <p:cond delay="0"/>
                                  </p:stCondLst>
                                  <p:childTnLst>
                                    <p:set>
                                      <p:cBhvr>
                                        <p:cTn id="15" dur="1" fill="hold">
                                          <p:stCondLst>
                                            <p:cond delay="0"/>
                                          </p:stCondLst>
                                        </p:cTn>
                                        <p:tgtEl>
                                          <p:spTgt spid="246"/>
                                        </p:tgtEl>
                                        <p:attrNameLst>
                                          <p:attrName>style.visibility</p:attrName>
                                        </p:attrNameLst>
                                      </p:cBhvr>
                                      <p:to>
                                        <p:strVal val="visible"/>
                                      </p:to>
                                    </p:set>
                                    <p:animEffect transition="in" filter="fade">
                                      <p:cBhvr>
                                        <p:cTn id="16" dur="500"/>
                                        <p:tgtEl>
                                          <p:spTgt spid="246"/>
                                        </p:tgtEl>
                                      </p:cBhvr>
                                    </p:animEffect>
                                  </p:childTnLst>
                                </p:cTn>
                              </p:par>
                              <p:par>
                                <p:cTn id="17" presetID="10" presetClass="entr" presetSubtype="0" fill="hold" nodeType="withEffect">
                                  <p:stCondLst>
                                    <p:cond delay="0"/>
                                  </p:stCondLst>
                                  <p:childTnLst>
                                    <p:set>
                                      <p:cBhvr>
                                        <p:cTn id="18" dur="1" fill="hold">
                                          <p:stCondLst>
                                            <p:cond delay="0"/>
                                          </p:stCondLst>
                                        </p:cTn>
                                        <p:tgtEl>
                                          <p:spTgt spid="247"/>
                                        </p:tgtEl>
                                        <p:attrNameLst>
                                          <p:attrName>style.visibility</p:attrName>
                                        </p:attrNameLst>
                                      </p:cBhvr>
                                      <p:to>
                                        <p:strVal val="visible"/>
                                      </p:to>
                                    </p:set>
                                    <p:animEffect transition="in" filter="fade">
                                      <p:cBhvr>
                                        <p:cTn id="19"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9"/>
        <p:cNvGrpSpPr/>
        <p:nvPr/>
      </p:nvGrpSpPr>
      <p:grpSpPr>
        <a:xfrm>
          <a:off x="0" y="0"/>
          <a:ext cx="0" cy="0"/>
          <a:chOff x="0" y="0"/>
          <a:chExt cx="0" cy="0"/>
        </a:xfrm>
      </p:grpSpPr>
      <p:sp>
        <p:nvSpPr>
          <p:cNvPr id="250" name="Google Shape;250;p3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251" name="Google Shape;251;p30"/>
          <p:cNvSpPr txBox="1">
            <a:spLocks noGrp="1"/>
          </p:cNvSpPr>
          <p:nvPr>
            <p:ph type="subTitle" idx="1"/>
          </p:nvPr>
        </p:nvSpPr>
        <p:spPr>
          <a:xfrm>
            <a:off x="311700" y="2834125"/>
            <a:ext cx="8520600" cy="792600"/>
          </a:xfrm>
          <a:prstGeom prst="rect">
            <a:avLst/>
          </a:prstGeom>
        </p:spPr>
        <p:txBody>
          <a:bodyPr spcFirstLastPara="1" wrap="square" lIns="91425" tIns="45700" rIns="91425" bIns="45700" anchor="t" anchorCtr="0">
            <a:noAutofit/>
          </a:bodyPr>
          <a:lstStyle>
            <a:lvl1pPr lvl="0" algn="ctr" rtl="0">
              <a:lnSpc>
                <a:spcPct val="100000"/>
              </a:lnSpc>
              <a:spcBef>
                <a:spcPts val="500"/>
              </a:spcBef>
              <a:spcAft>
                <a:spcPts val="0"/>
              </a:spcAft>
              <a:buSzPts val="2800"/>
              <a:buNone/>
              <a:defRPr sz="2800"/>
            </a:lvl1pPr>
            <a:lvl2pPr lvl="1" algn="ctr" rtl="0">
              <a:lnSpc>
                <a:spcPct val="100000"/>
              </a:lnSpc>
              <a:spcBef>
                <a:spcPts val="400"/>
              </a:spcBef>
              <a:spcAft>
                <a:spcPts val="0"/>
              </a:spcAft>
              <a:buSzPts val="2800"/>
              <a:buNone/>
              <a:defRPr sz="2800"/>
            </a:lvl2pPr>
            <a:lvl3pPr lvl="2" algn="ctr" rtl="0">
              <a:lnSpc>
                <a:spcPct val="100000"/>
              </a:lnSpc>
              <a:spcBef>
                <a:spcPts val="300"/>
              </a:spcBef>
              <a:spcAft>
                <a:spcPts val="0"/>
              </a:spcAft>
              <a:buSzPts val="2800"/>
              <a:buNone/>
              <a:defRPr sz="2800"/>
            </a:lvl3pPr>
            <a:lvl4pPr lvl="3" algn="ctr" rtl="0">
              <a:lnSpc>
                <a:spcPct val="100000"/>
              </a:lnSpc>
              <a:spcBef>
                <a:spcPts val="300"/>
              </a:spcBef>
              <a:spcAft>
                <a:spcPts val="0"/>
              </a:spcAft>
              <a:buSzPts val="2800"/>
              <a:buNone/>
              <a:defRPr sz="2800"/>
            </a:lvl4pPr>
            <a:lvl5pPr lvl="4" algn="ctr" rtl="0">
              <a:lnSpc>
                <a:spcPct val="100000"/>
              </a:lnSpc>
              <a:spcBef>
                <a:spcPts val="300"/>
              </a:spcBef>
              <a:spcAft>
                <a:spcPts val="0"/>
              </a:spcAft>
              <a:buSzPts val="2800"/>
              <a:buNone/>
              <a:defRPr sz="2800"/>
            </a:lvl5pPr>
            <a:lvl6pPr lvl="5" algn="ctr" rtl="0">
              <a:lnSpc>
                <a:spcPct val="100000"/>
              </a:lnSpc>
              <a:spcBef>
                <a:spcPts val="300"/>
              </a:spcBef>
              <a:spcAft>
                <a:spcPts val="0"/>
              </a:spcAft>
              <a:buSzPts val="2800"/>
              <a:buNone/>
              <a:defRPr sz="2800"/>
            </a:lvl6pPr>
            <a:lvl7pPr lvl="6" algn="ctr" rtl="0">
              <a:lnSpc>
                <a:spcPct val="100000"/>
              </a:lnSpc>
              <a:spcBef>
                <a:spcPts val="300"/>
              </a:spcBef>
              <a:spcAft>
                <a:spcPts val="0"/>
              </a:spcAft>
              <a:buSzPts val="2800"/>
              <a:buNone/>
              <a:defRPr sz="2800"/>
            </a:lvl7pPr>
            <a:lvl8pPr lvl="7" algn="ctr" rtl="0">
              <a:lnSpc>
                <a:spcPct val="100000"/>
              </a:lnSpc>
              <a:spcBef>
                <a:spcPts val="300"/>
              </a:spcBef>
              <a:spcAft>
                <a:spcPts val="0"/>
              </a:spcAft>
              <a:buSzPts val="2800"/>
              <a:buNone/>
              <a:defRPr sz="2800"/>
            </a:lvl8pPr>
            <a:lvl9pPr lvl="8" algn="ctr" rtl="0">
              <a:lnSpc>
                <a:spcPct val="100000"/>
              </a:lnSpc>
              <a:spcBef>
                <a:spcPts val="300"/>
              </a:spcBef>
              <a:spcAft>
                <a:spcPts val="0"/>
              </a:spcAft>
              <a:buSzPts val="2800"/>
              <a:buNone/>
              <a:defRPr sz="2800"/>
            </a:lvl9pPr>
          </a:lstStyle>
          <a:p>
            <a:endParaRPr/>
          </a:p>
        </p:txBody>
      </p:sp>
      <p:sp>
        <p:nvSpPr>
          <p:cNvPr id="252" name="Google Shape;252;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4"/>
        <p:cNvGrpSpPr/>
        <p:nvPr/>
      </p:nvGrpSpPr>
      <p:grpSpPr>
        <a:xfrm>
          <a:off x="0" y="0"/>
          <a:ext cx="0" cy="0"/>
          <a:chOff x="0" y="0"/>
          <a:chExt cx="0" cy="0"/>
        </a:xfrm>
      </p:grpSpPr>
      <p:sp>
        <p:nvSpPr>
          <p:cNvPr id="25" name="Google Shape;25;p4"/>
          <p:cNvSpPr/>
          <p:nvPr/>
        </p:nvSpPr>
        <p:spPr>
          <a:xfrm>
            <a:off x="3984812" y="2100263"/>
            <a:ext cx="4396800" cy="3043200"/>
          </a:xfrm>
          <a:prstGeom prst="parallelogram">
            <a:avLst>
              <a:gd name="adj" fmla="val 100155"/>
            </a:avLst>
          </a:prstGeom>
          <a:solidFill>
            <a:srgbClr val="D8D8D8">
              <a:alpha val="8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Roboto"/>
              <a:ea typeface="Roboto"/>
              <a:cs typeface="Roboto"/>
              <a:sym typeface="Roboto"/>
            </a:endParaRPr>
          </a:p>
        </p:txBody>
      </p:sp>
      <p:sp>
        <p:nvSpPr>
          <p:cNvPr id="26" name="Google Shape;26;p4"/>
          <p:cNvSpPr/>
          <p:nvPr/>
        </p:nvSpPr>
        <p:spPr>
          <a:xfrm>
            <a:off x="2560216" y="0"/>
            <a:ext cx="6583800" cy="5143500"/>
          </a:xfrm>
          <a:prstGeom prst="parallelogram">
            <a:avLst>
              <a:gd name="adj" fmla="val 100155"/>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Roboto"/>
              <a:ea typeface="Roboto"/>
              <a:cs typeface="Roboto"/>
              <a:sym typeface="Roboto"/>
            </a:endParaRPr>
          </a:p>
        </p:txBody>
      </p:sp>
      <p:sp>
        <p:nvSpPr>
          <p:cNvPr id="27" name="Google Shape;27;p4"/>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Roboto"/>
              <a:ea typeface="Roboto"/>
              <a:cs typeface="Roboto"/>
              <a:sym typeface="Roboto"/>
            </a:endParaRPr>
          </a:p>
        </p:txBody>
      </p:sp>
      <p:sp>
        <p:nvSpPr>
          <p:cNvPr id="28" name="Google Shape;28;p4"/>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rgbClr val="D8D8D8">
              <a:alpha val="8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Roboto"/>
              <a:ea typeface="Roboto"/>
              <a:cs typeface="Roboto"/>
              <a:sym typeface="Roboto"/>
            </a:endParaRPr>
          </a:p>
        </p:txBody>
      </p:sp>
      <p:sp>
        <p:nvSpPr>
          <p:cNvPr id="29" name="Google Shape;29;p4"/>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F2F2F2">
              <a:alpha val="8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Roboto"/>
              <a:ea typeface="Roboto"/>
              <a:cs typeface="Roboto"/>
              <a:sym typeface="Roboto"/>
            </a:endParaRPr>
          </a:p>
        </p:txBody>
      </p:sp>
      <p:sp>
        <p:nvSpPr>
          <p:cNvPr id="30" name="Google Shape;30;p4"/>
          <p:cNvSpPr/>
          <p:nvPr/>
        </p:nvSpPr>
        <p:spPr>
          <a:xfrm>
            <a:off x="602311" y="2098623"/>
            <a:ext cx="1463100" cy="18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accent3"/>
              </a:solidFill>
              <a:latin typeface="Roboto"/>
              <a:ea typeface="Roboto"/>
              <a:cs typeface="Roboto"/>
              <a:sym typeface="Roboto"/>
            </a:endParaRPr>
          </a:p>
        </p:txBody>
      </p:sp>
      <p:sp>
        <p:nvSpPr>
          <p:cNvPr id="31" name="Google Shape;31;p4"/>
          <p:cNvSpPr txBox="1">
            <a:spLocks noGrp="1"/>
          </p:cNvSpPr>
          <p:nvPr>
            <p:ph type="title"/>
          </p:nvPr>
        </p:nvSpPr>
        <p:spPr>
          <a:xfrm>
            <a:off x="602311" y="2352853"/>
            <a:ext cx="7990800" cy="1520700"/>
          </a:xfrm>
          <a:prstGeom prst="rect">
            <a:avLst/>
          </a:prstGeom>
          <a:noFill/>
          <a:ln>
            <a:noFill/>
          </a:ln>
        </p:spPr>
        <p:txBody>
          <a:bodyPr spcFirstLastPara="1" wrap="square" lIns="0" tIns="45700" rIns="91425" bIns="45700" anchor="t" anchorCtr="0">
            <a:noAutofit/>
          </a:bodyPr>
          <a:lstStyle>
            <a:lvl1pPr marR="0" lvl="0" algn="l" rtl="0">
              <a:lnSpc>
                <a:spcPct val="80000"/>
              </a:lnSpc>
              <a:spcBef>
                <a:spcPts val="0"/>
              </a:spcBef>
              <a:spcAft>
                <a:spcPts val="0"/>
              </a:spcAft>
              <a:buClr>
                <a:schemeClr val="dk1"/>
              </a:buClr>
              <a:buSzPts val="3800"/>
              <a:buFont typeface="Lato"/>
              <a:buNone/>
              <a:defRPr sz="3800" b="0" i="0" u="none" strike="noStrike" cap="none">
                <a:solidFill>
                  <a:schemeClr val="dk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10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4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 Columns">
  <p:cSld name="3 Column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419100" y="460690"/>
            <a:ext cx="8305800" cy="4194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4" name="Google Shape;34;p5"/>
          <p:cNvSpPr txBox="1">
            <a:spLocks noGrp="1"/>
          </p:cNvSpPr>
          <p:nvPr>
            <p:ph type="body" idx="1"/>
          </p:nvPr>
        </p:nvSpPr>
        <p:spPr>
          <a:xfrm>
            <a:off x="419100" y="914400"/>
            <a:ext cx="8305800" cy="308100"/>
          </a:xfrm>
          <a:prstGeom prst="rect">
            <a:avLst/>
          </a:prstGeom>
          <a:noFill/>
          <a:ln>
            <a:noFill/>
          </a:ln>
        </p:spPr>
        <p:txBody>
          <a:bodyPr spcFirstLastPara="1" wrap="square" lIns="0" tIns="22850" rIns="0" bIns="45700" anchor="t" anchorCtr="0">
            <a:noAutofit/>
          </a:bodyPr>
          <a:lstStyle>
            <a:lvl1pPr marL="457200" lvl="0" indent="-228600" algn="l" rtl="0">
              <a:spcBef>
                <a:spcPts val="500"/>
              </a:spcBef>
              <a:spcAft>
                <a:spcPts val="0"/>
              </a:spcAft>
              <a:buSzPts val="1300"/>
              <a:buNone/>
              <a:defRPr sz="1600" b="0" i="0">
                <a:solidFill>
                  <a:schemeClr val="accent2"/>
                </a:solidFill>
                <a:latin typeface="Roboto"/>
                <a:ea typeface="Roboto"/>
                <a:cs typeface="Roboto"/>
                <a:sym typeface="Roboto"/>
              </a:defRPr>
            </a:lvl1pPr>
            <a:lvl2pPr marL="914400" lvl="1" indent="-228600" algn="l" rtl="0">
              <a:spcBef>
                <a:spcPts val="400"/>
              </a:spcBef>
              <a:spcAft>
                <a:spcPts val="0"/>
              </a:spcAft>
              <a:buSzPts val="1300"/>
              <a:buNone/>
              <a:defRPr sz="1600">
                <a:solidFill>
                  <a:schemeClr val="accent1"/>
                </a:solidFill>
              </a:defRPr>
            </a:lvl2pPr>
            <a:lvl3pPr marL="1371600" lvl="2" indent="-228600" algn="l" rtl="0">
              <a:spcBef>
                <a:spcPts val="300"/>
              </a:spcBef>
              <a:spcAft>
                <a:spcPts val="0"/>
              </a:spcAft>
              <a:buSzPts val="1300"/>
              <a:buNone/>
              <a:defRPr sz="1600">
                <a:solidFill>
                  <a:schemeClr val="accent1"/>
                </a:solidFill>
              </a:defRPr>
            </a:lvl3pPr>
            <a:lvl4pPr marL="1828800" lvl="3" indent="-228600" algn="l" rtl="0">
              <a:spcBef>
                <a:spcPts val="300"/>
              </a:spcBef>
              <a:spcAft>
                <a:spcPts val="0"/>
              </a:spcAft>
              <a:buSzPts val="1300"/>
              <a:buNone/>
              <a:defRPr sz="1600">
                <a:solidFill>
                  <a:schemeClr val="accent1"/>
                </a:solidFill>
              </a:defRPr>
            </a:lvl4pPr>
            <a:lvl5pPr marL="2286000" lvl="4" indent="-228600" algn="l" rtl="0">
              <a:spcBef>
                <a:spcPts val="300"/>
              </a:spcBef>
              <a:spcAft>
                <a:spcPts val="0"/>
              </a:spcAft>
              <a:buSzPts val="1300"/>
              <a:buNone/>
              <a:defRPr sz="1600">
                <a:solidFill>
                  <a:schemeClr val="accent1"/>
                </a:solidFill>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35" name="Google Shape;35;p5"/>
          <p:cNvSpPr txBox="1">
            <a:spLocks noGrp="1"/>
          </p:cNvSpPr>
          <p:nvPr>
            <p:ph type="body" idx="2"/>
          </p:nvPr>
        </p:nvSpPr>
        <p:spPr>
          <a:xfrm>
            <a:off x="419100" y="1603771"/>
            <a:ext cx="2615100" cy="2926200"/>
          </a:xfrm>
          <a:prstGeom prst="rect">
            <a:avLst/>
          </a:prstGeom>
          <a:noFill/>
          <a:ln>
            <a:noFill/>
          </a:ln>
        </p:spPr>
        <p:txBody>
          <a:bodyPr spcFirstLastPara="1" wrap="square" lIns="91425" tIns="45700" rIns="91425" bIns="45700" anchor="t" anchorCtr="0">
            <a:noAutofit/>
          </a:bodyPr>
          <a:lstStyle>
            <a:lvl1pPr marL="457200" lvl="0" indent="-317500" algn="l" rtl="0">
              <a:spcBef>
                <a:spcPts val="500"/>
              </a:spcBef>
              <a:spcAft>
                <a:spcPts val="0"/>
              </a:spcAft>
              <a:buClr>
                <a:srgbClr val="BFBFBF"/>
              </a:buClr>
              <a:buSzPts val="1400"/>
              <a:buChar char="•"/>
              <a:defRPr sz="1800">
                <a:solidFill>
                  <a:srgbClr val="7F7F7F"/>
                </a:solidFill>
              </a:defRPr>
            </a:lvl1pPr>
            <a:lvl2pPr marL="914400" lvl="1" indent="-317500" algn="l" rtl="0">
              <a:spcBef>
                <a:spcPts val="400"/>
              </a:spcBef>
              <a:spcAft>
                <a:spcPts val="0"/>
              </a:spcAft>
              <a:buClr>
                <a:srgbClr val="BFBFBF"/>
              </a:buClr>
              <a:buSzPts val="1400"/>
              <a:buFont typeface="Noto Sans Symbols"/>
              <a:buChar char="●"/>
              <a:defRPr sz="1800">
                <a:solidFill>
                  <a:srgbClr val="7F7F7F"/>
                </a:solidFill>
              </a:defRPr>
            </a:lvl2pPr>
            <a:lvl3pPr marL="1371600" lvl="2" indent="-317500" algn="l" rtl="0">
              <a:spcBef>
                <a:spcPts val="300"/>
              </a:spcBef>
              <a:spcAft>
                <a:spcPts val="0"/>
              </a:spcAft>
              <a:buClr>
                <a:srgbClr val="BFBFBF"/>
              </a:buClr>
              <a:buSzPts val="1400"/>
              <a:buChar char="•"/>
              <a:defRPr sz="1800">
                <a:solidFill>
                  <a:srgbClr val="7F7F7F"/>
                </a:solidFill>
              </a:defRPr>
            </a:lvl3pPr>
            <a:lvl4pPr marL="1828800" lvl="3" indent="-317500" algn="l" rtl="0">
              <a:spcBef>
                <a:spcPts val="300"/>
              </a:spcBef>
              <a:spcAft>
                <a:spcPts val="0"/>
              </a:spcAft>
              <a:buClr>
                <a:srgbClr val="BFBFBF"/>
              </a:buClr>
              <a:buSzPts val="1400"/>
              <a:buFont typeface="Noto Sans Symbols"/>
              <a:buChar char="●"/>
              <a:defRPr sz="1800">
                <a:solidFill>
                  <a:srgbClr val="7F7F7F"/>
                </a:solidFill>
              </a:defRPr>
            </a:lvl4pPr>
            <a:lvl5pPr marL="2286000" lvl="4" indent="-317500" algn="l" rtl="0">
              <a:spcBef>
                <a:spcPts val="300"/>
              </a:spcBef>
              <a:spcAft>
                <a:spcPts val="0"/>
              </a:spcAft>
              <a:buClr>
                <a:srgbClr val="BFBFBF"/>
              </a:buClr>
              <a:buSzPts val="1400"/>
              <a:buChar char="•"/>
              <a:defRPr sz="1800">
                <a:solidFill>
                  <a:srgbClr val="7F7F7F"/>
                </a:solidFill>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36" name="Google Shape;36;p5"/>
          <p:cNvSpPr txBox="1">
            <a:spLocks noGrp="1"/>
          </p:cNvSpPr>
          <p:nvPr>
            <p:ph type="body" idx="3"/>
          </p:nvPr>
        </p:nvSpPr>
        <p:spPr>
          <a:xfrm>
            <a:off x="3266174" y="1603771"/>
            <a:ext cx="2611800" cy="2926200"/>
          </a:xfrm>
          <a:prstGeom prst="rect">
            <a:avLst/>
          </a:prstGeom>
          <a:noFill/>
          <a:ln>
            <a:noFill/>
          </a:ln>
        </p:spPr>
        <p:txBody>
          <a:bodyPr spcFirstLastPara="1" wrap="square" lIns="91425" tIns="45700" rIns="91425" bIns="45700" anchor="t" anchorCtr="0">
            <a:noAutofit/>
          </a:bodyPr>
          <a:lstStyle>
            <a:lvl1pPr marL="457200" lvl="0" indent="-317500" algn="l" rtl="0">
              <a:spcBef>
                <a:spcPts val="500"/>
              </a:spcBef>
              <a:spcAft>
                <a:spcPts val="0"/>
              </a:spcAft>
              <a:buClr>
                <a:srgbClr val="BFBFBF"/>
              </a:buClr>
              <a:buSzPts val="1400"/>
              <a:buChar char="•"/>
              <a:defRPr sz="1800">
                <a:solidFill>
                  <a:srgbClr val="7F7F7F"/>
                </a:solidFill>
              </a:defRPr>
            </a:lvl1pPr>
            <a:lvl2pPr marL="914400" lvl="1" indent="-317500" algn="l" rtl="0">
              <a:spcBef>
                <a:spcPts val="400"/>
              </a:spcBef>
              <a:spcAft>
                <a:spcPts val="0"/>
              </a:spcAft>
              <a:buClr>
                <a:srgbClr val="BFBFBF"/>
              </a:buClr>
              <a:buSzPts val="1400"/>
              <a:buFont typeface="Noto Sans Symbols"/>
              <a:buChar char="●"/>
              <a:defRPr sz="1800">
                <a:solidFill>
                  <a:srgbClr val="7F7F7F"/>
                </a:solidFill>
              </a:defRPr>
            </a:lvl2pPr>
            <a:lvl3pPr marL="1371600" lvl="2" indent="-317500" algn="l" rtl="0">
              <a:spcBef>
                <a:spcPts val="300"/>
              </a:spcBef>
              <a:spcAft>
                <a:spcPts val="0"/>
              </a:spcAft>
              <a:buClr>
                <a:srgbClr val="BFBFBF"/>
              </a:buClr>
              <a:buSzPts val="1400"/>
              <a:buChar char="•"/>
              <a:defRPr sz="1800">
                <a:solidFill>
                  <a:srgbClr val="7F7F7F"/>
                </a:solidFill>
              </a:defRPr>
            </a:lvl3pPr>
            <a:lvl4pPr marL="1828800" lvl="3" indent="-317500" algn="l" rtl="0">
              <a:spcBef>
                <a:spcPts val="300"/>
              </a:spcBef>
              <a:spcAft>
                <a:spcPts val="0"/>
              </a:spcAft>
              <a:buClr>
                <a:srgbClr val="BFBFBF"/>
              </a:buClr>
              <a:buSzPts val="1400"/>
              <a:buFont typeface="Noto Sans Symbols"/>
              <a:buChar char="●"/>
              <a:defRPr sz="1800">
                <a:solidFill>
                  <a:srgbClr val="7F7F7F"/>
                </a:solidFill>
              </a:defRPr>
            </a:lvl4pPr>
            <a:lvl5pPr marL="2286000" lvl="4" indent="-317500" algn="l" rtl="0">
              <a:spcBef>
                <a:spcPts val="300"/>
              </a:spcBef>
              <a:spcAft>
                <a:spcPts val="0"/>
              </a:spcAft>
              <a:buClr>
                <a:srgbClr val="BFBFBF"/>
              </a:buClr>
              <a:buSzPts val="1400"/>
              <a:buChar char="•"/>
              <a:defRPr sz="1800">
                <a:solidFill>
                  <a:srgbClr val="7F7F7F"/>
                </a:solidFill>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37" name="Google Shape;37;p5"/>
          <p:cNvSpPr txBox="1">
            <a:spLocks noGrp="1"/>
          </p:cNvSpPr>
          <p:nvPr>
            <p:ph type="body" idx="4"/>
          </p:nvPr>
        </p:nvSpPr>
        <p:spPr>
          <a:xfrm>
            <a:off x="6109716" y="1603771"/>
            <a:ext cx="2615100" cy="2926200"/>
          </a:xfrm>
          <a:prstGeom prst="rect">
            <a:avLst/>
          </a:prstGeom>
          <a:noFill/>
          <a:ln>
            <a:noFill/>
          </a:ln>
        </p:spPr>
        <p:txBody>
          <a:bodyPr spcFirstLastPara="1" wrap="square" lIns="91425" tIns="45700" rIns="91425" bIns="45700" anchor="t" anchorCtr="0">
            <a:noAutofit/>
          </a:bodyPr>
          <a:lstStyle>
            <a:lvl1pPr marL="457200" lvl="0" indent="-317500" algn="l" rtl="0">
              <a:spcBef>
                <a:spcPts val="500"/>
              </a:spcBef>
              <a:spcAft>
                <a:spcPts val="0"/>
              </a:spcAft>
              <a:buClr>
                <a:srgbClr val="BFBFBF"/>
              </a:buClr>
              <a:buSzPts val="1400"/>
              <a:buChar char="•"/>
              <a:defRPr sz="1800">
                <a:solidFill>
                  <a:srgbClr val="7F7F7F"/>
                </a:solidFill>
              </a:defRPr>
            </a:lvl1pPr>
            <a:lvl2pPr marL="914400" lvl="1" indent="-317500" algn="l" rtl="0">
              <a:spcBef>
                <a:spcPts val="400"/>
              </a:spcBef>
              <a:spcAft>
                <a:spcPts val="0"/>
              </a:spcAft>
              <a:buClr>
                <a:srgbClr val="BFBFBF"/>
              </a:buClr>
              <a:buSzPts val="1400"/>
              <a:buFont typeface="Noto Sans Symbols"/>
              <a:buChar char="●"/>
              <a:defRPr sz="1800">
                <a:solidFill>
                  <a:srgbClr val="7F7F7F"/>
                </a:solidFill>
              </a:defRPr>
            </a:lvl2pPr>
            <a:lvl3pPr marL="1371600" lvl="2" indent="-317500" algn="l" rtl="0">
              <a:spcBef>
                <a:spcPts val="300"/>
              </a:spcBef>
              <a:spcAft>
                <a:spcPts val="0"/>
              </a:spcAft>
              <a:buClr>
                <a:srgbClr val="BFBFBF"/>
              </a:buClr>
              <a:buSzPts val="1400"/>
              <a:buChar char="•"/>
              <a:defRPr sz="1800">
                <a:solidFill>
                  <a:srgbClr val="7F7F7F"/>
                </a:solidFill>
              </a:defRPr>
            </a:lvl3pPr>
            <a:lvl4pPr marL="1828800" lvl="3" indent="-317500" algn="l" rtl="0">
              <a:spcBef>
                <a:spcPts val="300"/>
              </a:spcBef>
              <a:spcAft>
                <a:spcPts val="0"/>
              </a:spcAft>
              <a:buClr>
                <a:srgbClr val="BFBFBF"/>
              </a:buClr>
              <a:buSzPts val="1400"/>
              <a:buFont typeface="Noto Sans Symbols"/>
              <a:buChar char="●"/>
              <a:defRPr sz="1800">
                <a:solidFill>
                  <a:srgbClr val="7F7F7F"/>
                </a:solidFill>
              </a:defRPr>
            </a:lvl4pPr>
            <a:lvl5pPr marL="2286000" lvl="4" indent="-317500" algn="l" rtl="0">
              <a:spcBef>
                <a:spcPts val="300"/>
              </a:spcBef>
              <a:spcAft>
                <a:spcPts val="0"/>
              </a:spcAft>
              <a:buClr>
                <a:srgbClr val="BFBFBF"/>
              </a:buClr>
              <a:buSzPts val="1400"/>
              <a:buChar char="•"/>
              <a:defRPr sz="1800">
                <a:solidFill>
                  <a:srgbClr val="7F7F7F"/>
                </a:solidFill>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cxnSp>
        <p:nvCxnSpPr>
          <p:cNvPr id="38" name="Google Shape;38;p5"/>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pic>
        <p:nvPicPr>
          <p:cNvPr id="39" name="Google Shape;39;p5"/>
          <p:cNvPicPr preferRelativeResize="0"/>
          <p:nvPr/>
        </p:nvPicPr>
        <p:blipFill rotWithShape="1">
          <a:blip r:embed="rId2">
            <a:alphaModFix/>
          </a:blip>
          <a:srcRect/>
          <a:stretch/>
        </p:blipFill>
        <p:spPr>
          <a:xfrm>
            <a:off x="0" y="4640580"/>
            <a:ext cx="6905469" cy="502794"/>
          </a:xfrm>
          <a:prstGeom prst="rect">
            <a:avLst/>
          </a:prstGeom>
          <a:noFill/>
          <a:ln>
            <a:noFill/>
          </a:ln>
        </p:spPr>
      </p:pic>
      <p:sp>
        <p:nvSpPr>
          <p:cNvPr id="40" name="Google Shape;40;p5"/>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Roboto"/>
              <a:ea typeface="Roboto"/>
              <a:cs typeface="Roboto"/>
              <a:sym typeface="Roboto"/>
            </a:endParaRPr>
          </a:p>
        </p:txBody>
      </p:sp>
      <p:sp>
        <p:nvSpPr>
          <p:cNvPr id="41" name="Google Shape;41;p5"/>
          <p:cNvSpPr txBox="1"/>
          <p:nvPr/>
        </p:nvSpPr>
        <p:spPr>
          <a:xfrm>
            <a:off x="6954050" y="4856804"/>
            <a:ext cx="15414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2019 Cloudera, Inc. All rights reserved.</a:t>
            </a:r>
            <a:endParaRPr sz="1400"/>
          </a:p>
        </p:txBody>
      </p:sp>
      <p:sp>
        <p:nvSpPr>
          <p:cNvPr id="42" name="Google Shape;42;p5"/>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 Columns">
  <p:cSld name="2 Columns">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419100" y="457200"/>
            <a:ext cx="8305800" cy="4206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5" name="Google Shape;45;p6"/>
          <p:cNvSpPr txBox="1">
            <a:spLocks noGrp="1"/>
          </p:cNvSpPr>
          <p:nvPr>
            <p:ph type="body" idx="1"/>
          </p:nvPr>
        </p:nvSpPr>
        <p:spPr>
          <a:xfrm>
            <a:off x="419100" y="914400"/>
            <a:ext cx="8305800" cy="308100"/>
          </a:xfrm>
          <a:prstGeom prst="rect">
            <a:avLst/>
          </a:prstGeom>
          <a:noFill/>
          <a:ln>
            <a:noFill/>
          </a:ln>
        </p:spPr>
        <p:txBody>
          <a:bodyPr spcFirstLastPara="1" wrap="square" lIns="0" tIns="22850" rIns="0" bIns="45700" anchor="t" anchorCtr="0">
            <a:noAutofit/>
          </a:bodyPr>
          <a:lstStyle>
            <a:lvl1pPr marL="457200" lvl="0" indent="-228600" algn="l" rtl="0">
              <a:spcBef>
                <a:spcPts val="500"/>
              </a:spcBef>
              <a:spcAft>
                <a:spcPts val="0"/>
              </a:spcAft>
              <a:buSzPts val="1300"/>
              <a:buNone/>
              <a:defRPr sz="1600" b="0" i="0">
                <a:solidFill>
                  <a:schemeClr val="accent2"/>
                </a:solidFill>
                <a:latin typeface="Roboto"/>
                <a:ea typeface="Roboto"/>
                <a:cs typeface="Roboto"/>
                <a:sym typeface="Roboto"/>
              </a:defRPr>
            </a:lvl1pPr>
            <a:lvl2pPr marL="914400" lvl="1" indent="-228600" algn="l" rtl="0">
              <a:spcBef>
                <a:spcPts val="400"/>
              </a:spcBef>
              <a:spcAft>
                <a:spcPts val="0"/>
              </a:spcAft>
              <a:buSzPts val="1300"/>
              <a:buNone/>
              <a:defRPr sz="1600">
                <a:solidFill>
                  <a:schemeClr val="accent1"/>
                </a:solidFill>
              </a:defRPr>
            </a:lvl2pPr>
            <a:lvl3pPr marL="1371600" lvl="2" indent="-228600" algn="l" rtl="0">
              <a:spcBef>
                <a:spcPts val="300"/>
              </a:spcBef>
              <a:spcAft>
                <a:spcPts val="0"/>
              </a:spcAft>
              <a:buSzPts val="1300"/>
              <a:buNone/>
              <a:defRPr sz="1600">
                <a:solidFill>
                  <a:schemeClr val="accent1"/>
                </a:solidFill>
              </a:defRPr>
            </a:lvl3pPr>
            <a:lvl4pPr marL="1828800" lvl="3" indent="-228600" algn="l" rtl="0">
              <a:spcBef>
                <a:spcPts val="300"/>
              </a:spcBef>
              <a:spcAft>
                <a:spcPts val="0"/>
              </a:spcAft>
              <a:buSzPts val="1300"/>
              <a:buNone/>
              <a:defRPr sz="1600">
                <a:solidFill>
                  <a:schemeClr val="accent1"/>
                </a:solidFill>
              </a:defRPr>
            </a:lvl4pPr>
            <a:lvl5pPr marL="2286000" lvl="4" indent="-228600" algn="l" rtl="0">
              <a:spcBef>
                <a:spcPts val="300"/>
              </a:spcBef>
              <a:spcAft>
                <a:spcPts val="0"/>
              </a:spcAft>
              <a:buSzPts val="1300"/>
              <a:buNone/>
              <a:defRPr sz="1600">
                <a:solidFill>
                  <a:schemeClr val="accent1"/>
                </a:solidFill>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6" name="Google Shape;46;p6"/>
          <p:cNvSpPr txBox="1">
            <a:spLocks noGrp="1"/>
          </p:cNvSpPr>
          <p:nvPr>
            <p:ph type="body" idx="2"/>
          </p:nvPr>
        </p:nvSpPr>
        <p:spPr>
          <a:xfrm>
            <a:off x="419099" y="1603771"/>
            <a:ext cx="4038600" cy="2926200"/>
          </a:xfrm>
          <a:prstGeom prst="rect">
            <a:avLst/>
          </a:prstGeom>
          <a:noFill/>
          <a:ln>
            <a:noFill/>
          </a:ln>
        </p:spPr>
        <p:txBody>
          <a:bodyPr spcFirstLastPara="1" wrap="square" lIns="91425" tIns="45700" rIns="91425" bIns="45700" anchor="t" anchorCtr="0">
            <a:noAutofit/>
          </a:bodyPr>
          <a:lstStyle>
            <a:lvl1pPr marL="457200" lvl="0" indent="-317500" algn="l" rtl="0">
              <a:spcBef>
                <a:spcPts val="500"/>
              </a:spcBef>
              <a:spcAft>
                <a:spcPts val="0"/>
              </a:spcAft>
              <a:buClr>
                <a:srgbClr val="BFBFBF"/>
              </a:buClr>
              <a:buSzPts val="1400"/>
              <a:buChar char="•"/>
              <a:defRPr sz="1800">
                <a:solidFill>
                  <a:srgbClr val="7F7F7F"/>
                </a:solidFill>
              </a:defRPr>
            </a:lvl1pPr>
            <a:lvl2pPr marL="914400" lvl="1" indent="-317500" algn="l" rtl="0">
              <a:spcBef>
                <a:spcPts val="400"/>
              </a:spcBef>
              <a:spcAft>
                <a:spcPts val="0"/>
              </a:spcAft>
              <a:buClr>
                <a:srgbClr val="BFBFBF"/>
              </a:buClr>
              <a:buSzPts val="1400"/>
              <a:buFont typeface="Noto Sans Symbols"/>
              <a:buChar char="●"/>
              <a:defRPr sz="1800">
                <a:solidFill>
                  <a:srgbClr val="7F7F7F"/>
                </a:solidFill>
              </a:defRPr>
            </a:lvl2pPr>
            <a:lvl3pPr marL="1371600" lvl="2" indent="-317500" algn="l" rtl="0">
              <a:spcBef>
                <a:spcPts val="300"/>
              </a:spcBef>
              <a:spcAft>
                <a:spcPts val="0"/>
              </a:spcAft>
              <a:buClr>
                <a:srgbClr val="BFBFBF"/>
              </a:buClr>
              <a:buSzPts val="1400"/>
              <a:buChar char="•"/>
              <a:defRPr sz="1800">
                <a:solidFill>
                  <a:srgbClr val="7F7F7F"/>
                </a:solidFill>
              </a:defRPr>
            </a:lvl3pPr>
            <a:lvl4pPr marL="1828800" lvl="3" indent="-317500" algn="l" rtl="0">
              <a:spcBef>
                <a:spcPts val="300"/>
              </a:spcBef>
              <a:spcAft>
                <a:spcPts val="0"/>
              </a:spcAft>
              <a:buClr>
                <a:srgbClr val="BFBFBF"/>
              </a:buClr>
              <a:buSzPts val="1400"/>
              <a:buFont typeface="Noto Sans Symbols"/>
              <a:buChar char="●"/>
              <a:defRPr sz="1800">
                <a:solidFill>
                  <a:srgbClr val="7F7F7F"/>
                </a:solidFill>
              </a:defRPr>
            </a:lvl4pPr>
            <a:lvl5pPr marL="2286000" lvl="4" indent="-317500" algn="l" rtl="0">
              <a:spcBef>
                <a:spcPts val="300"/>
              </a:spcBef>
              <a:spcAft>
                <a:spcPts val="0"/>
              </a:spcAft>
              <a:buClr>
                <a:srgbClr val="BFBFBF"/>
              </a:buClr>
              <a:buSzPts val="1400"/>
              <a:buChar char="•"/>
              <a:defRPr sz="1800">
                <a:solidFill>
                  <a:srgbClr val="7F7F7F"/>
                </a:solidFill>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7" name="Google Shape;47;p6"/>
          <p:cNvSpPr txBox="1">
            <a:spLocks noGrp="1"/>
          </p:cNvSpPr>
          <p:nvPr>
            <p:ph type="body" idx="3"/>
          </p:nvPr>
        </p:nvSpPr>
        <p:spPr>
          <a:xfrm>
            <a:off x="4683252" y="1603771"/>
            <a:ext cx="4041600" cy="2926200"/>
          </a:xfrm>
          <a:prstGeom prst="rect">
            <a:avLst/>
          </a:prstGeom>
          <a:noFill/>
          <a:ln>
            <a:noFill/>
          </a:ln>
        </p:spPr>
        <p:txBody>
          <a:bodyPr spcFirstLastPara="1" wrap="square" lIns="91425" tIns="45700" rIns="91425" bIns="45700" anchor="t" anchorCtr="0">
            <a:noAutofit/>
          </a:bodyPr>
          <a:lstStyle>
            <a:lvl1pPr marL="457200" lvl="0" indent="-317500" algn="l" rtl="0">
              <a:spcBef>
                <a:spcPts val="500"/>
              </a:spcBef>
              <a:spcAft>
                <a:spcPts val="0"/>
              </a:spcAft>
              <a:buClr>
                <a:srgbClr val="BFBFBF"/>
              </a:buClr>
              <a:buSzPts val="1400"/>
              <a:buChar char="•"/>
              <a:defRPr sz="1800">
                <a:solidFill>
                  <a:srgbClr val="7F7F7F"/>
                </a:solidFill>
              </a:defRPr>
            </a:lvl1pPr>
            <a:lvl2pPr marL="914400" lvl="1" indent="-317500" algn="l" rtl="0">
              <a:spcBef>
                <a:spcPts val="400"/>
              </a:spcBef>
              <a:spcAft>
                <a:spcPts val="0"/>
              </a:spcAft>
              <a:buClr>
                <a:srgbClr val="BFBFBF"/>
              </a:buClr>
              <a:buSzPts val="1400"/>
              <a:buFont typeface="Noto Sans Symbols"/>
              <a:buChar char="●"/>
              <a:defRPr sz="1800">
                <a:solidFill>
                  <a:srgbClr val="7F7F7F"/>
                </a:solidFill>
              </a:defRPr>
            </a:lvl2pPr>
            <a:lvl3pPr marL="1371600" lvl="2" indent="-317500" algn="l" rtl="0">
              <a:spcBef>
                <a:spcPts val="300"/>
              </a:spcBef>
              <a:spcAft>
                <a:spcPts val="0"/>
              </a:spcAft>
              <a:buClr>
                <a:srgbClr val="BFBFBF"/>
              </a:buClr>
              <a:buSzPts val="1400"/>
              <a:buChar char="•"/>
              <a:defRPr sz="1800">
                <a:solidFill>
                  <a:srgbClr val="7F7F7F"/>
                </a:solidFill>
              </a:defRPr>
            </a:lvl3pPr>
            <a:lvl4pPr marL="1828800" lvl="3" indent="-317500" algn="l" rtl="0">
              <a:spcBef>
                <a:spcPts val="300"/>
              </a:spcBef>
              <a:spcAft>
                <a:spcPts val="0"/>
              </a:spcAft>
              <a:buClr>
                <a:srgbClr val="BFBFBF"/>
              </a:buClr>
              <a:buSzPts val="1400"/>
              <a:buFont typeface="Noto Sans Symbols"/>
              <a:buChar char="●"/>
              <a:defRPr sz="1800">
                <a:solidFill>
                  <a:srgbClr val="7F7F7F"/>
                </a:solidFill>
              </a:defRPr>
            </a:lvl4pPr>
            <a:lvl5pPr marL="2286000" lvl="4" indent="-317500" algn="l" rtl="0">
              <a:spcBef>
                <a:spcPts val="300"/>
              </a:spcBef>
              <a:spcAft>
                <a:spcPts val="0"/>
              </a:spcAft>
              <a:buClr>
                <a:srgbClr val="BFBFBF"/>
              </a:buClr>
              <a:buSzPts val="1400"/>
              <a:buChar char="•"/>
              <a:defRPr sz="1800">
                <a:solidFill>
                  <a:srgbClr val="7F7F7F"/>
                </a:solidFill>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cxnSp>
        <p:nvCxnSpPr>
          <p:cNvPr id="48" name="Google Shape;48;p6"/>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pic>
        <p:nvPicPr>
          <p:cNvPr id="49" name="Google Shape;49;p6"/>
          <p:cNvPicPr preferRelativeResize="0"/>
          <p:nvPr/>
        </p:nvPicPr>
        <p:blipFill rotWithShape="1">
          <a:blip r:embed="rId2">
            <a:alphaModFix/>
          </a:blip>
          <a:srcRect/>
          <a:stretch/>
        </p:blipFill>
        <p:spPr>
          <a:xfrm>
            <a:off x="0" y="4640580"/>
            <a:ext cx="6905469" cy="502794"/>
          </a:xfrm>
          <a:prstGeom prst="rect">
            <a:avLst/>
          </a:prstGeom>
          <a:noFill/>
          <a:ln>
            <a:noFill/>
          </a:ln>
        </p:spPr>
      </p:pic>
      <p:sp>
        <p:nvSpPr>
          <p:cNvPr id="50" name="Google Shape;50;p6"/>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Roboto"/>
              <a:ea typeface="Roboto"/>
              <a:cs typeface="Roboto"/>
              <a:sym typeface="Roboto"/>
            </a:endParaRPr>
          </a:p>
        </p:txBody>
      </p:sp>
      <p:sp>
        <p:nvSpPr>
          <p:cNvPr id="51" name="Google Shape;51;p6"/>
          <p:cNvSpPr txBox="1"/>
          <p:nvPr/>
        </p:nvSpPr>
        <p:spPr>
          <a:xfrm>
            <a:off x="6954050" y="4856804"/>
            <a:ext cx="15414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2019 Cloudera, Inc. All rights reserved.</a:t>
            </a:r>
            <a:endParaRPr sz="1400"/>
          </a:p>
        </p:txBody>
      </p:sp>
      <p:sp>
        <p:nvSpPr>
          <p:cNvPr id="52" name="Google Shape;52;p6"/>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nfo &amp; Image">
  <p:cSld name="Info &amp; Image">
    <p:spTree>
      <p:nvGrpSpPr>
        <p:cNvPr id="1" name="Shape 53"/>
        <p:cNvGrpSpPr/>
        <p:nvPr/>
      </p:nvGrpSpPr>
      <p:grpSpPr>
        <a:xfrm>
          <a:off x="0" y="0"/>
          <a:ext cx="0" cy="0"/>
          <a:chOff x="0" y="0"/>
          <a:chExt cx="0" cy="0"/>
        </a:xfrm>
      </p:grpSpPr>
      <p:sp>
        <p:nvSpPr>
          <p:cNvPr id="54" name="Google Shape;54;p7"/>
          <p:cNvSpPr/>
          <p:nvPr/>
        </p:nvSpPr>
        <p:spPr>
          <a:xfrm>
            <a:off x="419100" y="640080"/>
            <a:ext cx="2377500" cy="1325100"/>
          </a:xfrm>
          <a:prstGeom prst="rect">
            <a:avLst/>
          </a:prstGeom>
          <a:solidFill>
            <a:srgbClr val="172C34">
              <a:alpha val="784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800">
              <a:solidFill>
                <a:schemeClr val="lt1"/>
              </a:solidFill>
              <a:latin typeface="Roboto"/>
              <a:ea typeface="Roboto"/>
              <a:cs typeface="Roboto"/>
              <a:sym typeface="Roboto"/>
            </a:endParaRPr>
          </a:p>
        </p:txBody>
      </p:sp>
      <p:sp>
        <p:nvSpPr>
          <p:cNvPr id="55" name="Google Shape;55;p7"/>
          <p:cNvSpPr txBox="1">
            <a:spLocks noGrp="1"/>
          </p:cNvSpPr>
          <p:nvPr>
            <p:ph type="title"/>
          </p:nvPr>
        </p:nvSpPr>
        <p:spPr>
          <a:xfrm>
            <a:off x="502920" y="731520"/>
            <a:ext cx="2194500" cy="11430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dk1"/>
              </a:buClr>
              <a:buSzPts val="2000"/>
              <a:buFont typeface="Lato"/>
              <a:buNone/>
              <a:defRPr sz="2000" b="0" i="0" u="none" strike="noStrike" cap="none">
                <a:solidFill>
                  <a:schemeClr val="dk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6" name="Google Shape;56;p7"/>
          <p:cNvSpPr>
            <a:spLocks noGrp="1"/>
          </p:cNvSpPr>
          <p:nvPr>
            <p:ph type="pic" idx="2"/>
          </p:nvPr>
        </p:nvSpPr>
        <p:spPr>
          <a:xfrm>
            <a:off x="2963150" y="640079"/>
            <a:ext cx="5761800" cy="3838200"/>
          </a:xfrm>
          <a:prstGeom prst="rect">
            <a:avLst/>
          </a:prstGeom>
          <a:noFill/>
          <a:ln>
            <a:noFill/>
          </a:ln>
        </p:spPr>
        <p:txBody>
          <a:bodyPr spcFirstLastPara="1" wrap="square" lIns="91425" tIns="45700" rIns="91425" bIns="45700" anchor="t" anchorCtr="0">
            <a:noAutofit/>
          </a:bodyPr>
          <a:lstStyle>
            <a:lvl1pPr marR="0" lvl="0" algn="l" rtl="0">
              <a:spcBef>
                <a:spcPts val="5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1pPr>
            <a:lvl2pPr marR="0" lvl="1" algn="l" rtl="0">
              <a:spcBef>
                <a:spcPts val="4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2pPr>
            <a:lvl3pPr marR="0" lvl="2"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3pPr>
            <a:lvl4pPr marR="0" lvl="3"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4pPr>
            <a:lvl5pPr marR="0" lvl="4"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cxnSp>
        <p:nvCxnSpPr>
          <p:cNvPr id="57" name="Google Shape;57;p7"/>
          <p:cNvCxnSpPr/>
          <p:nvPr/>
        </p:nvCxnSpPr>
        <p:spPr>
          <a:xfrm>
            <a:off x="419100" y="412170"/>
            <a:ext cx="2377500" cy="0"/>
          </a:xfrm>
          <a:prstGeom prst="straightConnector1">
            <a:avLst/>
          </a:prstGeom>
          <a:noFill/>
          <a:ln w="9525" cap="flat" cmpd="sng">
            <a:solidFill>
              <a:srgbClr val="D8D8D8"/>
            </a:solidFill>
            <a:prstDash val="solid"/>
            <a:round/>
            <a:headEnd type="none" w="sm" len="sm"/>
            <a:tailEnd type="none" w="sm" len="sm"/>
          </a:ln>
        </p:spPr>
      </p:cxnSp>
      <p:cxnSp>
        <p:nvCxnSpPr>
          <p:cNvPr id="58" name="Google Shape;58;p7"/>
          <p:cNvCxnSpPr/>
          <p:nvPr/>
        </p:nvCxnSpPr>
        <p:spPr>
          <a:xfrm>
            <a:off x="2964180" y="412170"/>
            <a:ext cx="5760600" cy="0"/>
          </a:xfrm>
          <a:prstGeom prst="straightConnector1">
            <a:avLst/>
          </a:prstGeom>
          <a:noFill/>
          <a:ln w="9525" cap="flat" cmpd="sng">
            <a:solidFill>
              <a:srgbClr val="7F7F7F"/>
            </a:solidFill>
            <a:prstDash val="solid"/>
            <a:round/>
            <a:headEnd type="none" w="sm" len="sm"/>
            <a:tailEnd type="none" w="sm" len="sm"/>
          </a:ln>
        </p:spPr>
      </p:cxnSp>
      <p:sp>
        <p:nvSpPr>
          <p:cNvPr id="59" name="Google Shape;59;p7"/>
          <p:cNvSpPr txBox="1">
            <a:spLocks noGrp="1"/>
          </p:cNvSpPr>
          <p:nvPr>
            <p:ph type="body" idx="1"/>
          </p:nvPr>
        </p:nvSpPr>
        <p:spPr>
          <a:xfrm>
            <a:off x="419100" y="2103119"/>
            <a:ext cx="2377500" cy="2377500"/>
          </a:xfrm>
          <a:prstGeom prst="rect">
            <a:avLst/>
          </a:prstGeom>
          <a:noFill/>
          <a:ln>
            <a:noFill/>
          </a:ln>
        </p:spPr>
        <p:txBody>
          <a:bodyPr spcFirstLastPara="1" wrap="square" lIns="91425" tIns="45700" rIns="0" bIns="45700" anchor="t" anchorCtr="0">
            <a:noAutofit/>
          </a:bodyPr>
          <a:lstStyle>
            <a:lvl1pPr marL="457200" lvl="0" indent="-292100" algn="l" rtl="0">
              <a:spcBef>
                <a:spcPts val="0"/>
              </a:spcBef>
              <a:spcAft>
                <a:spcPts val="0"/>
              </a:spcAft>
              <a:buClr>
                <a:srgbClr val="BFBFBF"/>
              </a:buClr>
              <a:buSzPts val="1000"/>
              <a:buFont typeface="Arial"/>
              <a:buChar char="•"/>
              <a:defRPr sz="1200" b="0" i="0">
                <a:solidFill>
                  <a:srgbClr val="7F7F7F"/>
                </a:solidFill>
                <a:latin typeface="Roboto"/>
                <a:ea typeface="Roboto"/>
                <a:cs typeface="Roboto"/>
                <a:sym typeface="Roboto"/>
              </a:defRPr>
            </a:lvl1pPr>
            <a:lvl2pPr marL="914400" lvl="1" indent="-292100" algn="l" rtl="0">
              <a:spcBef>
                <a:spcPts val="600"/>
              </a:spcBef>
              <a:spcAft>
                <a:spcPts val="0"/>
              </a:spcAft>
              <a:buClr>
                <a:srgbClr val="BFBFBF"/>
              </a:buClr>
              <a:buSzPts val="1000"/>
              <a:buFont typeface="Noto Sans Symbols"/>
              <a:buChar char="●"/>
              <a:defRPr sz="1200" b="0" i="0">
                <a:solidFill>
                  <a:srgbClr val="7F7F7F"/>
                </a:solidFill>
                <a:latin typeface="Roboto"/>
                <a:ea typeface="Roboto"/>
                <a:cs typeface="Roboto"/>
                <a:sym typeface="Roboto"/>
              </a:defRPr>
            </a:lvl2pPr>
            <a:lvl3pPr marL="1371600" lvl="2" indent="-292100" algn="l" rtl="0">
              <a:spcBef>
                <a:spcPts val="600"/>
              </a:spcBef>
              <a:spcAft>
                <a:spcPts val="0"/>
              </a:spcAft>
              <a:buClr>
                <a:srgbClr val="BFBFBF"/>
              </a:buClr>
              <a:buSzPts val="1000"/>
              <a:buChar char="•"/>
              <a:defRPr sz="1200" b="0" i="0">
                <a:solidFill>
                  <a:srgbClr val="7F7F7F"/>
                </a:solidFill>
                <a:latin typeface="Roboto"/>
                <a:ea typeface="Roboto"/>
                <a:cs typeface="Roboto"/>
                <a:sym typeface="Roboto"/>
              </a:defRPr>
            </a:lvl3pPr>
            <a:lvl4pPr marL="1828800" lvl="3" indent="-292100" algn="l" rtl="0">
              <a:spcBef>
                <a:spcPts val="600"/>
              </a:spcBef>
              <a:spcAft>
                <a:spcPts val="0"/>
              </a:spcAft>
              <a:buClr>
                <a:srgbClr val="BFBFBF"/>
              </a:buClr>
              <a:buSzPts val="1000"/>
              <a:buFont typeface="Noto Sans Symbols"/>
              <a:buChar char="●"/>
              <a:defRPr sz="1200" b="0" i="0">
                <a:solidFill>
                  <a:srgbClr val="7F7F7F"/>
                </a:solidFill>
                <a:latin typeface="Roboto"/>
                <a:ea typeface="Roboto"/>
                <a:cs typeface="Roboto"/>
                <a:sym typeface="Roboto"/>
              </a:defRPr>
            </a:lvl4pPr>
            <a:lvl5pPr marL="2286000" lvl="4" indent="-292100" algn="l" rtl="0">
              <a:spcBef>
                <a:spcPts val="600"/>
              </a:spcBef>
              <a:spcAft>
                <a:spcPts val="0"/>
              </a:spcAft>
              <a:buClr>
                <a:srgbClr val="BFBFBF"/>
              </a:buClr>
              <a:buSzPts val="1000"/>
              <a:buChar char="•"/>
              <a:defRPr sz="1200" b="0" i="0">
                <a:solidFill>
                  <a:srgbClr val="7F7F7F"/>
                </a:solidFill>
                <a:latin typeface="Roboto"/>
                <a:ea typeface="Roboto"/>
                <a:cs typeface="Roboto"/>
                <a:sym typeface="Roboto"/>
              </a:defRPr>
            </a:lvl5pPr>
            <a:lvl6pPr marL="2743200" lvl="5" indent="-342900" algn="l" rtl="0">
              <a:spcBef>
                <a:spcPts val="6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pic>
        <p:nvPicPr>
          <p:cNvPr id="60" name="Google Shape;60;p7"/>
          <p:cNvPicPr preferRelativeResize="0"/>
          <p:nvPr/>
        </p:nvPicPr>
        <p:blipFill rotWithShape="1">
          <a:blip r:embed="rId2">
            <a:alphaModFix/>
          </a:blip>
          <a:srcRect/>
          <a:stretch/>
        </p:blipFill>
        <p:spPr>
          <a:xfrm>
            <a:off x="0" y="4640580"/>
            <a:ext cx="6905469" cy="502794"/>
          </a:xfrm>
          <a:prstGeom prst="rect">
            <a:avLst/>
          </a:prstGeom>
          <a:noFill/>
          <a:ln>
            <a:noFill/>
          </a:ln>
        </p:spPr>
      </p:pic>
      <p:sp>
        <p:nvSpPr>
          <p:cNvPr id="61" name="Google Shape;61;p7"/>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Roboto"/>
              <a:ea typeface="Roboto"/>
              <a:cs typeface="Roboto"/>
              <a:sym typeface="Roboto"/>
            </a:endParaRPr>
          </a:p>
        </p:txBody>
      </p:sp>
      <p:sp>
        <p:nvSpPr>
          <p:cNvPr id="62" name="Google Shape;62;p7"/>
          <p:cNvSpPr txBox="1"/>
          <p:nvPr/>
        </p:nvSpPr>
        <p:spPr>
          <a:xfrm>
            <a:off x="6954050" y="4856804"/>
            <a:ext cx="15414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2019 Cloudera, Inc. All rights reserved.</a:t>
            </a:r>
            <a:endParaRPr sz="1400"/>
          </a:p>
        </p:txBody>
      </p:sp>
      <p:sp>
        <p:nvSpPr>
          <p:cNvPr id="63" name="Google Shape;63;p7"/>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 Column">
  <p:cSld name="1 Column">
    <p:spTree>
      <p:nvGrpSpPr>
        <p:cNvPr id="1" name="Shape 64"/>
        <p:cNvGrpSpPr/>
        <p:nvPr/>
      </p:nvGrpSpPr>
      <p:grpSpPr>
        <a:xfrm>
          <a:off x="0" y="0"/>
          <a:ext cx="0" cy="0"/>
          <a:chOff x="0" y="0"/>
          <a:chExt cx="0" cy="0"/>
        </a:xfrm>
      </p:grpSpPr>
      <p:sp>
        <p:nvSpPr>
          <p:cNvPr id="65" name="Google Shape;65;p8"/>
          <p:cNvSpPr txBox="1">
            <a:spLocks noGrp="1"/>
          </p:cNvSpPr>
          <p:nvPr>
            <p:ph type="title"/>
          </p:nvPr>
        </p:nvSpPr>
        <p:spPr>
          <a:xfrm>
            <a:off x="419100" y="457200"/>
            <a:ext cx="8305800" cy="4176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66" name="Google Shape;66;p8"/>
          <p:cNvSpPr txBox="1">
            <a:spLocks noGrp="1"/>
          </p:cNvSpPr>
          <p:nvPr>
            <p:ph type="body" idx="1"/>
          </p:nvPr>
        </p:nvSpPr>
        <p:spPr>
          <a:xfrm>
            <a:off x="419100" y="914400"/>
            <a:ext cx="8305800" cy="308100"/>
          </a:xfrm>
          <a:prstGeom prst="rect">
            <a:avLst/>
          </a:prstGeom>
          <a:noFill/>
          <a:ln>
            <a:noFill/>
          </a:ln>
        </p:spPr>
        <p:txBody>
          <a:bodyPr spcFirstLastPara="1" wrap="square" lIns="0" tIns="22850" rIns="0" bIns="45700" anchor="t" anchorCtr="0">
            <a:noAutofit/>
          </a:bodyPr>
          <a:lstStyle>
            <a:lvl1pPr marL="457200" lvl="0" indent="-228600" algn="l" rtl="0">
              <a:spcBef>
                <a:spcPts val="500"/>
              </a:spcBef>
              <a:spcAft>
                <a:spcPts val="0"/>
              </a:spcAft>
              <a:buSzPts val="1300"/>
              <a:buNone/>
              <a:defRPr sz="1600" b="0" i="0">
                <a:solidFill>
                  <a:schemeClr val="accent2"/>
                </a:solidFill>
                <a:latin typeface="Roboto"/>
                <a:ea typeface="Roboto"/>
                <a:cs typeface="Roboto"/>
                <a:sym typeface="Roboto"/>
              </a:defRPr>
            </a:lvl1pPr>
            <a:lvl2pPr marL="914400" lvl="1" indent="-228600" algn="l" rtl="0">
              <a:spcBef>
                <a:spcPts val="400"/>
              </a:spcBef>
              <a:spcAft>
                <a:spcPts val="0"/>
              </a:spcAft>
              <a:buSzPts val="1300"/>
              <a:buNone/>
              <a:defRPr sz="1600">
                <a:solidFill>
                  <a:schemeClr val="accent1"/>
                </a:solidFill>
              </a:defRPr>
            </a:lvl2pPr>
            <a:lvl3pPr marL="1371600" lvl="2" indent="-228600" algn="l" rtl="0">
              <a:spcBef>
                <a:spcPts val="300"/>
              </a:spcBef>
              <a:spcAft>
                <a:spcPts val="0"/>
              </a:spcAft>
              <a:buSzPts val="1300"/>
              <a:buNone/>
              <a:defRPr sz="1600">
                <a:solidFill>
                  <a:schemeClr val="accent1"/>
                </a:solidFill>
              </a:defRPr>
            </a:lvl3pPr>
            <a:lvl4pPr marL="1828800" lvl="3" indent="-228600" algn="l" rtl="0">
              <a:spcBef>
                <a:spcPts val="300"/>
              </a:spcBef>
              <a:spcAft>
                <a:spcPts val="0"/>
              </a:spcAft>
              <a:buSzPts val="1300"/>
              <a:buNone/>
              <a:defRPr sz="1600">
                <a:solidFill>
                  <a:schemeClr val="accent1"/>
                </a:solidFill>
              </a:defRPr>
            </a:lvl4pPr>
            <a:lvl5pPr marL="2286000" lvl="4" indent="-228600" algn="l" rtl="0">
              <a:spcBef>
                <a:spcPts val="300"/>
              </a:spcBef>
              <a:spcAft>
                <a:spcPts val="0"/>
              </a:spcAft>
              <a:buSzPts val="1300"/>
              <a:buNone/>
              <a:defRPr sz="1600">
                <a:solidFill>
                  <a:schemeClr val="accent1"/>
                </a:solidFill>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67" name="Google Shape;67;p8"/>
          <p:cNvSpPr txBox="1">
            <a:spLocks noGrp="1"/>
          </p:cNvSpPr>
          <p:nvPr>
            <p:ph type="body" idx="2"/>
          </p:nvPr>
        </p:nvSpPr>
        <p:spPr>
          <a:xfrm>
            <a:off x="419099" y="1603771"/>
            <a:ext cx="8305800" cy="2926200"/>
          </a:xfrm>
          <a:prstGeom prst="rect">
            <a:avLst/>
          </a:prstGeom>
          <a:noFill/>
          <a:ln>
            <a:noFill/>
          </a:ln>
        </p:spPr>
        <p:txBody>
          <a:bodyPr spcFirstLastPara="1" wrap="square" lIns="91425" tIns="45700" rIns="91425" bIns="45700" anchor="t" anchorCtr="0">
            <a:noAutofit/>
          </a:bodyPr>
          <a:lstStyle>
            <a:lvl1pPr marL="457200" lvl="0" indent="-317500" algn="l" rtl="0">
              <a:spcBef>
                <a:spcPts val="500"/>
              </a:spcBef>
              <a:spcAft>
                <a:spcPts val="0"/>
              </a:spcAft>
              <a:buClr>
                <a:srgbClr val="BFBFBF"/>
              </a:buClr>
              <a:buSzPts val="1400"/>
              <a:buChar char="•"/>
              <a:defRPr>
                <a:solidFill>
                  <a:srgbClr val="7F7F7F"/>
                </a:solidFill>
              </a:defRPr>
            </a:lvl1pPr>
            <a:lvl2pPr marL="914400" lvl="1" indent="-317500" algn="l" rtl="0">
              <a:spcBef>
                <a:spcPts val="400"/>
              </a:spcBef>
              <a:spcAft>
                <a:spcPts val="0"/>
              </a:spcAft>
              <a:buClr>
                <a:srgbClr val="BFBFBF"/>
              </a:buClr>
              <a:buSzPts val="1400"/>
              <a:buFont typeface="Noto Sans Symbols"/>
              <a:buChar char="●"/>
              <a:defRPr sz="1800">
                <a:solidFill>
                  <a:srgbClr val="7F7F7F"/>
                </a:solidFill>
              </a:defRPr>
            </a:lvl2pPr>
            <a:lvl3pPr marL="1371600" lvl="2" indent="-317500" algn="l" rtl="0">
              <a:spcBef>
                <a:spcPts val="300"/>
              </a:spcBef>
              <a:spcAft>
                <a:spcPts val="0"/>
              </a:spcAft>
              <a:buClr>
                <a:srgbClr val="BFBFBF"/>
              </a:buClr>
              <a:buSzPts val="1400"/>
              <a:buChar char="•"/>
              <a:defRPr sz="1800">
                <a:solidFill>
                  <a:srgbClr val="7F7F7F"/>
                </a:solidFill>
              </a:defRPr>
            </a:lvl3pPr>
            <a:lvl4pPr marL="1828800" lvl="3" indent="-317500" algn="l" rtl="0">
              <a:spcBef>
                <a:spcPts val="300"/>
              </a:spcBef>
              <a:spcAft>
                <a:spcPts val="0"/>
              </a:spcAft>
              <a:buClr>
                <a:srgbClr val="BFBFBF"/>
              </a:buClr>
              <a:buSzPts val="1400"/>
              <a:buFont typeface="Noto Sans Symbols"/>
              <a:buChar char="●"/>
              <a:defRPr sz="1800">
                <a:solidFill>
                  <a:srgbClr val="7F7F7F"/>
                </a:solidFill>
              </a:defRPr>
            </a:lvl4pPr>
            <a:lvl5pPr marL="2286000" lvl="4" indent="-317500" algn="l" rtl="0">
              <a:spcBef>
                <a:spcPts val="300"/>
              </a:spcBef>
              <a:spcAft>
                <a:spcPts val="0"/>
              </a:spcAft>
              <a:buClr>
                <a:srgbClr val="BFBFBF"/>
              </a:buClr>
              <a:buSzPts val="1400"/>
              <a:buChar char="•"/>
              <a:defRPr sz="1800">
                <a:solidFill>
                  <a:srgbClr val="7F7F7F"/>
                </a:solidFill>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cxnSp>
        <p:nvCxnSpPr>
          <p:cNvPr id="68" name="Google Shape;68;p8"/>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pic>
        <p:nvPicPr>
          <p:cNvPr id="69" name="Google Shape;69;p8"/>
          <p:cNvPicPr preferRelativeResize="0"/>
          <p:nvPr/>
        </p:nvPicPr>
        <p:blipFill rotWithShape="1">
          <a:blip r:embed="rId2">
            <a:alphaModFix/>
          </a:blip>
          <a:srcRect/>
          <a:stretch/>
        </p:blipFill>
        <p:spPr>
          <a:xfrm>
            <a:off x="0" y="4640580"/>
            <a:ext cx="6905469" cy="502794"/>
          </a:xfrm>
          <a:prstGeom prst="rect">
            <a:avLst/>
          </a:prstGeom>
          <a:noFill/>
          <a:ln>
            <a:noFill/>
          </a:ln>
        </p:spPr>
      </p:pic>
      <p:sp>
        <p:nvSpPr>
          <p:cNvPr id="70" name="Google Shape;70;p8"/>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Roboto"/>
              <a:ea typeface="Roboto"/>
              <a:cs typeface="Roboto"/>
              <a:sym typeface="Roboto"/>
            </a:endParaRPr>
          </a:p>
        </p:txBody>
      </p:sp>
      <p:sp>
        <p:nvSpPr>
          <p:cNvPr id="71" name="Google Shape;71;p8"/>
          <p:cNvSpPr txBox="1"/>
          <p:nvPr/>
        </p:nvSpPr>
        <p:spPr>
          <a:xfrm>
            <a:off x="6954050" y="4856804"/>
            <a:ext cx="15414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2019 Cloudera, Inc. All rights reserved.</a:t>
            </a:r>
            <a:endParaRPr sz="1400"/>
          </a:p>
        </p:txBody>
      </p:sp>
      <p:sp>
        <p:nvSpPr>
          <p:cNvPr id="72" name="Google Shape;72;p8"/>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rner Big Data Lines (Animated)">
  <p:cSld name="Corner Big Data Lines (Animated)">
    <p:spTree>
      <p:nvGrpSpPr>
        <p:cNvPr id="1" name="Shape 73"/>
        <p:cNvGrpSpPr/>
        <p:nvPr/>
      </p:nvGrpSpPr>
      <p:grpSpPr>
        <a:xfrm>
          <a:off x="0" y="0"/>
          <a:ext cx="0" cy="0"/>
          <a:chOff x="0" y="0"/>
          <a:chExt cx="0" cy="0"/>
        </a:xfrm>
      </p:grpSpPr>
      <p:sp>
        <p:nvSpPr>
          <p:cNvPr id="74" name="Google Shape;74;p9"/>
          <p:cNvSpPr/>
          <p:nvPr/>
        </p:nvSpPr>
        <p:spPr>
          <a:xfrm>
            <a:off x="3984812" y="2100263"/>
            <a:ext cx="4396800" cy="3043200"/>
          </a:xfrm>
          <a:prstGeom prst="parallelogram">
            <a:avLst>
              <a:gd name="adj" fmla="val 100155"/>
            </a:avLst>
          </a:prstGeom>
          <a:solidFill>
            <a:srgbClr val="D8D8D8">
              <a:alpha val="8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Roboto"/>
              <a:ea typeface="Roboto"/>
              <a:cs typeface="Roboto"/>
              <a:sym typeface="Roboto"/>
            </a:endParaRPr>
          </a:p>
        </p:txBody>
      </p:sp>
      <p:sp>
        <p:nvSpPr>
          <p:cNvPr id="75" name="Google Shape;75;p9"/>
          <p:cNvSpPr/>
          <p:nvPr/>
        </p:nvSpPr>
        <p:spPr>
          <a:xfrm>
            <a:off x="2560216" y="0"/>
            <a:ext cx="6583800" cy="5143500"/>
          </a:xfrm>
          <a:prstGeom prst="parallelogram">
            <a:avLst>
              <a:gd name="adj" fmla="val 100155"/>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Roboto"/>
              <a:ea typeface="Roboto"/>
              <a:cs typeface="Roboto"/>
              <a:sym typeface="Roboto"/>
            </a:endParaRPr>
          </a:p>
        </p:txBody>
      </p:sp>
      <p:sp>
        <p:nvSpPr>
          <p:cNvPr id="76" name="Google Shape;76;p9"/>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Roboto"/>
              <a:ea typeface="Roboto"/>
              <a:cs typeface="Roboto"/>
              <a:sym typeface="Roboto"/>
            </a:endParaRPr>
          </a:p>
        </p:txBody>
      </p:sp>
      <p:sp>
        <p:nvSpPr>
          <p:cNvPr id="77" name="Google Shape;77;p9"/>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rgbClr val="D8D8D8">
              <a:alpha val="8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Roboto"/>
              <a:ea typeface="Roboto"/>
              <a:cs typeface="Roboto"/>
              <a:sym typeface="Roboto"/>
            </a:endParaRPr>
          </a:p>
        </p:txBody>
      </p:sp>
      <p:sp>
        <p:nvSpPr>
          <p:cNvPr id="78" name="Google Shape;78;p9"/>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F2F2F2">
              <a:alpha val="8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nodeType="withEffect">
                                  <p:stCondLst>
                                    <p:cond delay="10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400"/>
                                        <p:tgtEl>
                                          <p:spTgt spid="74"/>
                                        </p:tgtEl>
                                      </p:cBhvr>
                                    </p:animEffect>
                                  </p:childTnLst>
                                </p:cTn>
                              </p:par>
                              <p:par>
                                <p:cTn id="11" presetID="10"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par>
                                <p:cTn id="14" presetID="10" presetClass="entr" presetSubtype="0" fill="hold"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par>
                                <p:cTn id="17" presetID="10"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ulti-use Blank w/ Footer">
  <p:cSld name="Multi-use Blank w/ Footer">
    <p:spTree>
      <p:nvGrpSpPr>
        <p:cNvPr id="1" name="Shape 79"/>
        <p:cNvGrpSpPr/>
        <p:nvPr/>
      </p:nvGrpSpPr>
      <p:grpSpPr>
        <a:xfrm>
          <a:off x="0" y="0"/>
          <a:ext cx="0" cy="0"/>
          <a:chOff x="0" y="0"/>
          <a:chExt cx="0" cy="0"/>
        </a:xfrm>
      </p:grpSpPr>
      <p:pic>
        <p:nvPicPr>
          <p:cNvPr id="80" name="Google Shape;80;p10"/>
          <p:cNvPicPr preferRelativeResize="0"/>
          <p:nvPr/>
        </p:nvPicPr>
        <p:blipFill rotWithShape="1">
          <a:blip r:embed="rId2">
            <a:alphaModFix/>
          </a:blip>
          <a:srcRect/>
          <a:stretch/>
        </p:blipFill>
        <p:spPr>
          <a:xfrm>
            <a:off x="0" y="4640580"/>
            <a:ext cx="6905469" cy="502794"/>
          </a:xfrm>
          <a:prstGeom prst="rect">
            <a:avLst/>
          </a:prstGeom>
          <a:noFill/>
          <a:ln>
            <a:noFill/>
          </a:ln>
        </p:spPr>
      </p:pic>
      <p:sp>
        <p:nvSpPr>
          <p:cNvPr id="81" name="Google Shape;81;p10"/>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Roboto"/>
              <a:ea typeface="Roboto"/>
              <a:cs typeface="Roboto"/>
              <a:sym typeface="Roboto"/>
            </a:endParaRPr>
          </a:p>
        </p:txBody>
      </p:sp>
      <p:sp>
        <p:nvSpPr>
          <p:cNvPr id="82" name="Google Shape;82;p10"/>
          <p:cNvSpPr txBox="1"/>
          <p:nvPr/>
        </p:nvSpPr>
        <p:spPr>
          <a:xfrm>
            <a:off x="6954050" y="4856804"/>
            <a:ext cx="15414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2019 Cloudera, Inc. All rights reserved.</a:t>
            </a:r>
            <a:endParaRPr sz="1400"/>
          </a:p>
        </p:txBody>
      </p:sp>
      <p:sp>
        <p:nvSpPr>
          <p:cNvPr id="83" name="Google Shape;83;p10"/>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marR="0" lvl="0" indent="-317500" algn="l" rtl="0">
              <a:spcBef>
                <a:spcPts val="5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1pPr>
            <a:lvl2pPr marL="914400" marR="0" lvl="1" indent="-317500" algn="l" rtl="0">
              <a:spcBef>
                <a:spcPts val="4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2pPr>
            <a:lvl3pPr marL="1371600" marR="0" lvl="2" indent="-317500"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3pPr>
            <a:lvl4pPr marL="1828800" marR="0" lvl="3" indent="-317500"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4pPr>
            <a:lvl5pPr marL="2286000" marR="0" lvl="4" indent="-317500" algn="l" rtl="0">
              <a:spcBef>
                <a:spcPts val="300"/>
              </a:spcBef>
              <a:spcAft>
                <a:spcPts val="0"/>
              </a:spcAft>
              <a:buClr>
                <a:srgbClr val="BFBFBF"/>
              </a:buClr>
              <a:buSzPts val="1400"/>
              <a:buFont typeface="Arial"/>
              <a:buChar char="•"/>
              <a:defRPr sz="1800" b="0" i="0" u="none" strike="noStrike" cap="none">
                <a:solidFill>
                  <a:srgbClr val="7F7F7F"/>
                </a:solidFill>
                <a:latin typeface="Roboto"/>
                <a:ea typeface="Roboto"/>
                <a:cs typeface="Roboto"/>
                <a:sym typeface="Roboto"/>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70" r:id="rId22"/>
    <p:sldLayoutId id="2147483671" r:id="rId23"/>
    <p:sldLayoutId id="2147483672" r:id="rId24"/>
    <p:sldLayoutId id="2147483673" r:id="rId25"/>
    <p:sldLayoutId id="2147483674" r:id="rId26"/>
    <p:sldLayoutId id="2147483675" r:id="rId27"/>
    <p:sldLayoutId id="2147483676" r:id="rId28"/>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64">
          <p15:clr>
            <a:srgbClr val="9FCC3B"/>
          </p15:clr>
        </p15:guide>
        <p15:guide id="2" orient="horz" pos="2916">
          <p15:clr>
            <a:srgbClr val="9FCC3B"/>
          </p15:clr>
        </p15:guide>
        <p15:guide id="3" pos="5496">
          <p15:clr>
            <a:srgbClr val="9FCC3B"/>
          </p15:clr>
        </p15:guide>
        <p15:guide id="4" pos="2880">
          <p15:clr>
            <a:srgbClr val="F26B43"/>
          </p15:clr>
        </p15:guide>
        <p15:guide id="5" orient="horz" pos="162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cdp.63.35.128.84.nip.io:8088/proxy/application_1649862930287_0003/#/overview"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6.gif"/></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hyperlink" Target="http://cdp.63.35.128.84.nip.io:8889/hue/editor?editor=145"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hyperlink" Target="http://viz.cdsw.63.35.128.84.nip.io/arc/apps/app/96"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csselectronics.com/pages/obd2-explained-simple-intro"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18.png"/><Relationship Id="rId12" Type="http://schemas.openxmlformats.org/officeDocument/2006/relationships/image" Target="../media/image23.gi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0.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0.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cdp.63.35.128.84.nip.io:8000/ui/streambuilder_list"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6"/>
          <p:cNvSpPr txBox="1">
            <a:spLocks noGrp="1"/>
          </p:cNvSpPr>
          <p:nvPr>
            <p:ph type="title"/>
          </p:nvPr>
        </p:nvSpPr>
        <p:spPr>
          <a:xfrm>
            <a:off x="594360" y="1152525"/>
            <a:ext cx="6035100" cy="1036200"/>
          </a:xfrm>
          <a:prstGeom prst="rect">
            <a:avLst/>
          </a:prstGeom>
        </p:spPr>
        <p:txBody>
          <a:bodyPr spcFirstLastPara="1" wrap="square" lIns="0" tIns="45700" rIns="91425" bIns="45700" anchor="b" anchorCtr="0">
            <a:noAutofit/>
          </a:bodyPr>
          <a:lstStyle/>
          <a:p>
            <a:pPr marL="0" lvl="0" indent="0" algn="l" rtl="0">
              <a:spcBef>
                <a:spcPts val="0"/>
              </a:spcBef>
              <a:spcAft>
                <a:spcPts val="0"/>
              </a:spcAft>
              <a:buNone/>
            </a:pPr>
            <a:r>
              <a:rPr lang="en"/>
              <a:t>Streaming Demo</a:t>
            </a:r>
            <a:endParaRPr/>
          </a:p>
        </p:txBody>
      </p:sp>
      <p:sp>
        <p:nvSpPr>
          <p:cNvPr id="321" name="Google Shape;321;p36"/>
          <p:cNvSpPr txBox="1">
            <a:spLocks noGrp="1"/>
          </p:cNvSpPr>
          <p:nvPr>
            <p:ph type="body" idx="1"/>
          </p:nvPr>
        </p:nvSpPr>
        <p:spPr>
          <a:xfrm>
            <a:off x="594360" y="2194560"/>
            <a:ext cx="6035100" cy="299400"/>
          </a:xfrm>
          <a:prstGeom prst="rect">
            <a:avLst/>
          </a:prstGeom>
        </p:spPr>
        <p:txBody>
          <a:bodyPr spcFirstLastPara="1" wrap="square" lIns="0" tIns="22850" rIns="91425" bIns="45700" anchor="t" anchorCtr="0">
            <a:noAutofit/>
          </a:bodyPr>
          <a:lstStyle/>
          <a:p>
            <a:pPr marL="0" lvl="0" indent="0" algn="l" rtl="0">
              <a:spcBef>
                <a:spcPts val="50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5"/>
          <p:cNvSpPr txBox="1">
            <a:spLocks noGrp="1"/>
          </p:cNvSpPr>
          <p:nvPr>
            <p:ph type="title"/>
          </p:nvPr>
        </p:nvSpPr>
        <p:spPr>
          <a:xfrm>
            <a:off x="287075" y="182600"/>
            <a:ext cx="8305800" cy="41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Lato"/>
                <a:ea typeface="Lato"/>
                <a:cs typeface="Lato"/>
                <a:sym typeface="Lato"/>
              </a:rPr>
              <a:t>Flink</a:t>
            </a:r>
            <a:endParaRPr sz="2200">
              <a:solidFill>
                <a:schemeClr val="dk1"/>
              </a:solidFill>
              <a:latin typeface="Lato"/>
              <a:ea typeface="Lato"/>
              <a:cs typeface="Lato"/>
              <a:sym typeface="Lato"/>
            </a:endParaRPr>
          </a:p>
        </p:txBody>
      </p:sp>
      <p:sp>
        <p:nvSpPr>
          <p:cNvPr id="515" name="Google Shape;515;p45"/>
          <p:cNvSpPr txBox="1"/>
          <p:nvPr/>
        </p:nvSpPr>
        <p:spPr>
          <a:xfrm>
            <a:off x="8305500" y="4381800"/>
            <a:ext cx="559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u="sng">
                <a:solidFill>
                  <a:schemeClr val="hlink"/>
                </a:solidFill>
                <a:latin typeface="Roboto"/>
                <a:ea typeface="Roboto"/>
                <a:cs typeface="Roboto"/>
                <a:sym typeface="Roboto"/>
                <a:hlinkClick r:id="rId3"/>
              </a:rPr>
              <a:t>Link</a:t>
            </a:r>
            <a:endParaRPr sz="1100">
              <a:latin typeface="Roboto"/>
              <a:ea typeface="Roboto"/>
              <a:cs typeface="Roboto"/>
              <a:sym typeface="Roboto"/>
            </a:endParaRPr>
          </a:p>
        </p:txBody>
      </p:sp>
      <p:pic>
        <p:nvPicPr>
          <p:cNvPr id="516" name="Google Shape;516;p45"/>
          <p:cNvPicPr preferRelativeResize="0"/>
          <p:nvPr/>
        </p:nvPicPr>
        <p:blipFill>
          <a:blip r:embed="rId4">
            <a:alphaModFix/>
          </a:blip>
          <a:stretch>
            <a:fillRect/>
          </a:stretch>
        </p:blipFill>
        <p:spPr>
          <a:xfrm>
            <a:off x="814775" y="600200"/>
            <a:ext cx="7189552" cy="41012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46"/>
          <p:cNvSpPr txBox="1">
            <a:spLocks noGrp="1"/>
          </p:cNvSpPr>
          <p:nvPr>
            <p:ph type="title"/>
          </p:nvPr>
        </p:nvSpPr>
        <p:spPr>
          <a:xfrm>
            <a:off x="419100" y="457200"/>
            <a:ext cx="8305800" cy="4176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Report</a:t>
            </a:r>
            <a:endParaRPr/>
          </a:p>
        </p:txBody>
      </p:sp>
      <p:sp>
        <p:nvSpPr>
          <p:cNvPr id="522" name="Google Shape;522;p46"/>
          <p:cNvSpPr/>
          <p:nvPr/>
        </p:nvSpPr>
        <p:spPr>
          <a:xfrm>
            <a:off x="2000250" y="1744047"/>
            <a:ext cx="1371600" cy="1371600"/>
          </a:xfrm>
          <a:prstGeom prst="donut">
            <a:avLst>
              <a:gd name="adj" fmla="val 112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000"/>
              <a:buFont typeface="Roboto"/>
              <a:buNone/>
            </a:pPr>
            <a:endParaRPr sz="1000">
              <a:solidFill>
                <a:schemeClr val="dk1"/>
              </a:solidFill>
              <a:latin typeface="Roboto"/>
              <a:ea typeface="Roboto"/>
              <a:cs typeface="Roboto"/>
              <a:sym typeface="Roboto"/>
            </a:endParaRPr>
          </a:p>
        </p:txBody>
      </p:sp>
      <p:sp>
        <p:nvSpPr>
          <p:cNvPr id="523" name="Google Shape;523;p46"/>
          <p:cNvSpPr txBox="1"/>
          <p:nvPr/>
        </p:nvSpPr>
        <p:spPr>
          <a:xfrm>
            <a:off x="2416350" y="3132760"/>
            <a:ext cx="539400" cy="391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accent3"/>
              </a:buClr>
              <a:buSzPts val="2400"/>
              <a:buFont typeface="Roboto"/>
              <a:buNone/>
            </a:pPr>
            <a:r>
              <a:rPr lang="en" sz="2400">
                <a:solidFill>
                  <a:schemeClr val="accent3"/>
                </a:solidFill>
                <a:latin typeface="Roboto"/>
                <a:ea typeface="Roboto"/>
                <a:cs typeface="Roboto"/>
                <a:sym typeface="Roboto"/>
              </a:rPr>
              <a:t>03</a:t>
            </a:r>
            <a:endParaRPr sz="2400">
              <a:solidFill>
                <a:schemeClr val="accent3"/>
              </a:solidFill>
              <a:latin typeface="Roboto"/>
              <a:ea typeface="Roboto"/>
              <a:cs typeface="Roboto"/>
              <a:sym typeface="Roboto"/>
            </a:endParaRPr>
          </a:p>
        </p:txBody>
      </p:sp>
      <p:sp>
        <p:nvSpPr>
          <p:cNvPr id="524" name="Google Shape;524;p46"/>
          <p:cNvSpPr/>
          <p:nvPr/>
        </p:nvSpPr>
        <p:spPr>
          <a:xfrm>
            <a:off x="2083977" y="3638010"/>
            <a:ext cx="1204146" cy="417582"/>
          </a:xfrm>
          <a:prstGeom prst="flowChartTerminator">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accent3"/>
              </a:buClr>
              <a:buSzPts val="1000"/>
              <a:buFont typeface="Roboto Light"/>
              <a:buNone/>
            </a:pPr>
            <a:r>
              <a:rPr lang="en" sz="1000" b="1">
                <a:solidFill>
                  <a:schemeClr val="accent3"/>
                </a:solidFill>
                <a:latin typeface="Roboto"/>
                <a:ea typeface="Roboto"/>
                <a:cs typeface="Roboto"/>
                <a:sym typeface="Roboto"/>
              </a:rPr>
              <a:t>DATA WAREHOUSE</a:t>
            </a:r>
            <a:endParaRPr sz="1000" b="1">
              <a:solidFill>
                <a:schemeClr val="accent3"/>
              </a:solidFill>
              <a:latin typeface="Roboto"/>
              <a:ea typeface="Roboto"/>
              <a:cs typeface="Roboto"/>
              <a:sym typeface="Roboto"/>
            </a:endParaRPr>
          </a:p>
        </p:txBody>
      </p:sp>
      <p:sp>
        <p:nvSpPr>
          <p:cNvPr id="525" name="Google Shape;525;p46"/>
          <p:cNvSpPr txBox="1"/>
          <p:nvPr/>
        </p:nvSpPr>
        <p:spPr>
          <a:xfrm>
            <a:off x="2292750" y="2201700"/>
            <a:ext cx="786600" cy="4443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lt1"/>
              </a:buClr>
              <a:buSzPts val="1400"/>
              <a:buFont typeface="Roboto"/>
              <a:buNone/>
            </a:pPr>
            <a:r>
              <a:rPr lang="en" sz="1400" b="1">
                <a:solidFill>
                  <a:schemeClr val="accent3"/>
                </a:solidFill>
                <a:latin typeface="Roboto"/>
                <a:ea typeface="Roboto"/>
                <a:cs typeface="Roboto"/>
                <a:sym typeface="Roboto"/>
              </a:rPr>
              <a:t>Report</a:t>
            </a:r>
            <a:endParaRPr sz="1400" b="1">
              <a:solidFill>
                <a:schemeClr val="accent3"/>
              </a:solidFill>
              <a:latin typeface="Roboto"/>
              <a:ea typeface="Roboto"/>
              <a:cs typeface="Roboto"/>
              <a:sym typeface="Roboto"/>
            </a:endParaRPr>
          </a:p>
        </p:txBody>
      </p:sp>
      <p:pic>
        <p:nvPicPr>
          <p:cNvPr id="526" name="Google Shape;526;p46"/>
          <p:cNvPicPr preferRelativeResize="0"/>
          <p:nvPr/>
        </p:nvPicPr>
        <p:blipFill rotWithShape="1">
          <a:blip r:embed="rId3">
            <a:alphaModFix/>
          </a:blip>
          <a:srcRect/>
          <a:stretch/>
        </p:blipFill>
        <p:spPr>
          <a:xfrm>
            <a:off x="740516" y="1744088"/>
            <a:ext cx="881208" cy="835200"/>
          </a:xfrm>
          <a:prstGeom prst="rect">
            <a:avLst/>
          </a:prstGeom>
          <a:noFill/>
          <a:ln>
            <a:noFill/>
          </a:ln>
        </p:spPr>
      </p:pic>
      <p:pic>
        <p:nvPicPr>
          <p:cNvPr id="527" name="Google Shape;527;p46"/>
          <p:cNvPicPr preferRelativeResize="0"/>
          <p:nvPr/>
        </p:nvPicPr>
        <p:blipFill rotWithShape="1">
          <a:blip r:embed="rId4">
            <a:alphaModFix/>
          </a:blip>
          <a:srcRect/>
          <a:stretch/>
        </p:blipFill>
        <p:spPr>
          <a:xfrm>
            <a:off x="641724" y="2865725"/>
            <a:ext cx="1078799" cy="778630"/>
          </a:xfrm>
          <a:prstGeom prst="rect">
            <a:avLst/>
          </a:prstGeom>
          <a:noFill/>
          <a:ln>
            <a:noFill/>
          </a:ln>
        </p:spPr>
      </p:pic>
      <p:pic>
        <p:nvPicPr>
          <p:cNvPr id="528" name="Google Shape;528;p46"/>
          <p:cNvPicPr preferRelativeResize="0"/>
          <p:nvPr/>
        </p:nvPicPr>
        <p:blipFill>
          <a:blip r:embed="rId5">
            <a:alphaModFix/>
          </a:blip>
          <a:stretch>
            <a:fillRect/>
          </a:stretch>
        </p:blipFill>
        <p:spPr>
          <a:xfrm>
            <a:off x="3559874" y="576925"/>
            <a:ext cx="3564333" cy="1994825"/>
          </a:xfrm>
          <a:prstGeom prst="rect">
            <a:avLst/>
          </a:prstGeom>
          <a:noFill/>
          <a:ln>
            <a:noFill/>
          </a:ln>
        </p:spPr>
      </p:pic>
      <p:pic>
        <p:nvPicPr>
          <p:cNvPr id="529" name="Google Shape;529;p46"/>
          <p:cNvPicPr preferRelativeResize="0"/>
          <p:nvPr/>
        </p:nvPicPr>
        <p:blipFill>
          <a:blip r:embed="rId6">
            <a:alphaModFix/>
          </a:blip>
          <a:stretch>
            <a:fillRect/>
          </a:stretch>
        </p:blipFill>
        <p:spPr>
          <a:xfrm>
            <a:off x="5685725" y="2066927"/>
            <a:ext cx="3128324" cy="23977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47"/>
          <p:cNvSpPr txBox="1">
            <a:spLocks noGrp="1"/>
          </p:cNvSpPr>
          <p:nvPr>
            <p:ph type="title"/>
          </p:nvPr>
        </p:nvSpPr>
        <p:spPr>
          <a:xfrm>
            <a:off x="287075" y="182600"/>
            <a:ext cx="8305800" cy="41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Lato"/>
                <a:ea typeface="Lato"/>
                <a:cs typeface="Lato"/>
                <a:sym typeface="Lato"/>
              </a:rPr>
              <a:t>Impala + Kudu</a:t>
            </a:r>
            <a:endParaRPr sz="2200">
              <a:solidFill>
                <a:schemeClr val="dk1"/>
              </a:solidFill>
              <a:latin typeface="Lato"/>
              <a:ea typeface="Lato"/>
              <a:cs typeface="Lato"/>
              <a:sym typeface="Lato"/>
            </a:endParaRPr>
          </a:p>
        </p:txBody>
      </p:sp>
      <p:sp>
        <p:nvSpPr>
          <p:cNvPr id="535" name="Google Shape;535;p47"/>
          <p:cNvSpPr txBox="1"/>
          <p:nvPr/>
        </p:nvSpPr>
        <p:spPr>
          <a:xfrm>
            <a:off x="8305500" y="4381800"/>
            <a:ext cx="559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u="sng">
                <a:solidFill>
                  <a:schemeClr val="hlink"/>
                </a:solidFill>
                <a:latin typeface="Roboto"/>
                <a:ea typeface="Roboto"/>
                <a:cs typeface="Roboto"/>
                <a:sym typeface="Roboto"/>
                <a:hlinkClick r:id="rId3"/>
              </a:rPr>
              <a:t>Link</a:t>
            </a:r>
            <a:endParaRPr sz="1100">
              <a:latin typeface="Roboto"/>
              <a:ea typeface="Roboto"/>
              <a:cs typeface="Roboto"/>
              <a:sym typeface="Roboto"/>
            </a:endParaRPr>
          </a:p>
        </p:txBody>
      </p:sp>
      <p:pic>
        <p:nvPicPr>
          <p:cNvPr id="536" name="Google Shape;536;p47"/>
          <p:cNvPicPr preferRelativeResize="0"/>
          <p:nvPr/>
        </p:nvPicPr>
        <p:blipFill>
          <a:blip r:embed="rId4">
            <a:alphaModFix/>
          </a:blip>
          <a:stretch>
            <a:fillRect/>
          </a:stretch>
        </p:blipFill>
        <p:spPr>
          <a:xfrm>
            <a:off x="1365950" y="874975"/>
            <a:ext cx="6063549" cy="33935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8"/>
          <p:cNvSpPr txBox="1">
            <a:spLocks noGrp="1"/>
          </p:cNvSpPr>
          <p:nvPr>
            <p:ph type="title"/>
          </p:nvPr>
        </p:nvSpPr>
        <p:spPr>
          <a:xfrm>
            <a:off x="287075" y="182600"/>
            <a:ext cx="8305800" cy="41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Lato"/>
                <a:ea typeface="Lato"/>
                <a:cs typeface="Lato"/>
                <a:sym typeface="Lato"/>
              </a:rPr>
              <a:t>Data Visualization and Beyond</a:t>
            </a:r>
            <a:endParaRPr sz="2200">
              <a:solidFill>
                <a:schemeClr val="dk1"/>
              </a:solidFill>
              <a:latin typeface="Lato"/>
              <a:ea typeface="Lato"/>
              <a:cs typeface="Lato"/>
              <a:sym typeface="Lato"/>
            </a:endParaRPr>
          </a:p>
        </p:txBody>
      </p:sp>
      <p:sp>
        <p:nvSpPr>
          <p:cNvPr id="542" name="Google Shape;542;p48"/>
          <p:cNvSpPr txBox="1"/>
          <p:nvPr/>
        </p:nvSpPr>
        <p:spPr>
          <a:xfrm>
            <a:off x="8305500" y="4381800"/>
            <a:ext cx="559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u="sng">
                <a:solidFill>
                  <a:schemeClr val="hlink"/>
                </a:solidFill>
                <a:latin typeface="Roboto"/>
                <a:ea typeface="Roboto"/>
                <a:cs typeface="Roboto"/>
                <a:sym typeface="Roboto"/>
                <a:hlinkClick r:id="rId3"/>
              </a:rPr>
              <a:t>Link</a:t>
            </a:r>
            <a:endParaRPr sz="1100">
              <a:latin typeface="Roboto"/>
              <a:ea typeface="Roboto"/>
              <a:cs typeface="Roboto"/>
              <a:sym typeface="Roboto"/>
            </a:endParaRPr>
          </a:p>
        </p:txBody>
      </p:sp>
      <p:pic>
        <p:nvPicPr>
          <p:cNvPr id="543" name="Google Shape;543;p48"/>
          <p:cNvPicPr preferRelativeResize="0"/>
          <p:nvPr/>
        </p:nvPicPr>
        <p:blipFill>
          <a:blip r:embed="rId4">
            <a:alphaModFix/>
          </a:blip>
          <a:stretch>
            <a:fillRect/>
          </a:stretch>
        </p:blipFill>
        <p:spPr>
          <a:xfrm>
            <a:off x="2118175" y="631162"/>
            <a:ext cx="5063675" cy="3881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9"/>
          <p:cNvSpPr/>
          <p:nvPr/>
        </p:nvSpPr>
        <p:spPr>
          <a:xfrm>
            <a:off x="539550" y="1270750"/>
            <a:ext cx="2287440" cy="1365660"/>
          </a:xfrm>
          <a:prstGeom prst="cloud">
            <a:avLst/>
          </a:prstGeom>
          <a:solidFill>
            <a:schemeClr val="lt2"/>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9"/>
          <p:cNvSpPr txBox="1">
            <a:spLocks noGrp="1"/>
          </p:cNvSpPr>
          <p:nvPr>
            <p:ph type="title"/>
          </p:nvPr>
        </p:nvSpPr>
        <p:spPr>
          <a:xfrm>
            <a:off x="419100" y="457200"/>
            <a:ext cx="8305800" cy="4176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SQL Stream Builder</a:t>
            </a:r>
            <a:endParaRPr/>
          </a:p>
        </p:txBody>
      </p:sp>
      <p:sp>
        <p:nvSpPr>
          <p:cNvPr id="550" name="Google Shape;550;p49"/>
          <p:cNvSpPr/>
          <p:nvPr/>
        </p:nvSpPr>
        <p:spPr>
          <a:xfrm>
            <a:off x="1573125" y="2202225"/>
            <a:ext cx="344400" cy="344400"/>
          </a:xfrm>
          <a:prstGeom prst="flowChartConnector">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9"/>
          <p:cNvSpPr/>
          <p:nvPr/>
        </p:nvSpPr>
        <p:spPr>
          <a:xfrm>
            <a:off x="1573125" y="2636400"/>
            <a:ext cx="344400" cy="344400"/>
          </a:xfrm>
          <a:prstGeom prst="flowChartConnector">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9"/>
          <p:cNvSpPr/>
          <p:nvPr/>
        </p:nvSpPr>
        <p:spPr>
          <a:xfrm>
            <a:off x="1573125" y="3070575"/>
            <a:ext cx="344400" cy="344400"/>
          </a:xfrm>
          <a:prstGeom prst="flowChartConnector">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9"/>
          <p:cNvSpPr/>
          <p:nvPr/>
        </p:nvSpPr>
        <p:spPr>
          <a:xfrm>
            <a:off x="2707150" y="2510700"/>
            <a:ext cx="1586100" cy="595800"/>
          </a:xfrm>
          <a:prstGeom prst="rect">
            <a:avLst/>
          </a:prstGeom>
          <a:solidFill>
            <a:schemeClr val="lt2"/>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9"/>
          <p:cNvSpPr/>
          <p:nvPr/>
        </p:nvSpPr>
        <p:spPr>
          <a:xfrm>
            <a:off x="4300550" y="2510700"/>
            <a:ext cx="868500" cy="595800"/>
          </a:xfrm>
          <a:prstGeom prst="rect">
            <a:avLst/>
          </a:prstGeom>
          <a:solidFill>
            <a:schemeClr val="lt2"/>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 name="Google Shape;555;p49"/>
          <p:cNvCxnSpPr>
            <a:stCxn id="550" idx="6"/>
            <a:endCxn id="553" idx="1"/>
          </p:cNvCxnSpPr>
          <p:nvPr/>
        </p:nvCxnSpPr>
        <p:spPr>
          <a:xfrm>
            <a:off x="1917525" y="2374425"/>
            <a:ext cx="789600" cy="434100"/>
          </a:xfrm>
          <a:prstGeom prst="straightConnector1">
            <a:avLst/>
          </a:prstGeom>
          <a:noFill/>
          <a:ln w="9525" cap="flat" cmpd="sng">
            <a:solidFill>
              <a:schemeClr val="accent6"/>
            </a:solidFill>
            <a:prstDash val="solid"/>
            <a:round/>
            <a:headEnd type="none" w="med" len="med"/>
            <a:tailEnd type="triangle" w="med" len="med"/>
          </a:ln>
        </p:spPr>
      </p:cxnSp>
      <p:cxnSp>
        <p:nvCxnSpPr>
          <p:cNvPr id="556" name="Google Shape;556;p49"/>
          <p:cNvCxnSpPr>
            <a:stCxn id="551" idx="6"/>
            <a:endCxn id="553" idx="1"/>
          </p:cNvCxnSpPr>
          <p:nvPr/>
        </p:nvCxnSpPr>
        <p:spPr>
          <a:xfrm>
            <a:off x="1917525" y="2808600"/>
            <a:ext cx="789600" cy="0"/>
          </a:xfrm>
          <a:prstGeom prst="straightConnector1">
            <a:avLst/>
          </a:prstGeom>
          <a:noFill/>
          <a:ln w="9525" cap="flat" cmpd="sng">
            <a:solidFill>
              <a:schemeClr val="accent6"/>
            </a:solidFill>
            <a:prstDash val="solid"/>
            <a:round/>
            <a:headEnd type="none" w="med" len="med"/>
            <a:tailEnd type="triangle" w="med" len="med"/>
          </a:ln>
        </p:spPr>
      </p:cxnSp>
      <p:cxnSp>
        <p:nvCxnSpPr>
          <p:cNvPr id="557" name="Google Shape;557;p49"/>
          <p:cNvCxnSpPr>
            <a:stCxn id="552" idx="6"/>
            <a:endCxn id="553" idx="1"/>
          </p:cNvCxnSpPr>
          <p:nvPr/>
        </p:nvCxnSpPr>
        <p:spPr>
          <a:xfrm rot="10800000" flipH="1">
            <a:off x="1917525" y="2808675"/>
            <a:ext cx="789600" cy="434100"/>
          </a:xfrm>
          <a:prstGeom prst="straightConnector1">
            <a:avLst/>
          </a:prstGeom>
          <a:noFill/>
          <a:ln w="9525" cap="flat" cmpd="sng">
            <a:solidFill>
              <a:schemeClr val="accent6"/>
            </a:solidFill>
            <a:prstDash val="solid"/>
            <a:round/>
            <a:headEnd type="none" w="med" len="med"/>
            <a:tailEnd type="triangle" w="med" len="med"/>
          </a:ln>
        </p:spPr>
      </p:cxnSp>
      <p:sp>
        <p:nvSpPr>
          <p:cNvPr id="558" name="Google Shape;558;p49"/>
          <p:cNvSpPr txBox="1"/>
          <p:nvPr/>
        </p:nvSpPr>
        <p:spPr>
          <a:xfrm>
            <a:off x="2739438" y="2608500"/>
            <a:ext cx="1528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Continuous SQL</a:t>
            </a:r>
            <a:endParaRPr>
              <a:latin typeface="Roboto"/>
              <a:ea typeface="Roboto"/>
              <a:cs typeface="Roboto"/>
              <a:sym typeface="Roboto"/>
            </a:endParaRPr>
          </a:p>
        </p:txBody>
      </p:sp>
      <p:sp>
        <p:nvSpPr>
          <p:cNvPr id="559" name="Google Shape;559;p49"/>
          <p:cNvSpPr txBox="1"/>
          <p:nvPr/>
        </p:nvSpPr>
        <p:spPr>
          <a:xfrm>
            <a:off x="3970388" y="2608500"/>
            <a:ext cx="1528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Sink</a:t>
            </a:r>
            <a:endParaRPr>
              <a:latin typeface="Roboto"/>
              <a:ea typeface="Roboto"/>
              <a:cs typeface="Roboto"/>
              <a:sym typeface="Roboto"/>
            </a:endParaRPr>
          </a:p>
        </p:txBody>
      </p:sp>
      <p:sp>
        <p:nvSpPr>
          <p:cNvPr id="560" name="Google Shape;560;p49"/>
          <p:cNvSpPr txBox="1"/>
          <p:nvPr/>
        </p:nvSpPr>
        <p:spPr>
          <a:xfrm>
            <a:off x="822975" y="3699725"/>
            <a:ext cx="1844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dk1"/>
                </a:solidFill>
                <a:latin typeface="Caveat"/>
                <a:ea typeface="Caveat"/>
                <a:cs typeface="Caveat"/>
                <a:sym typeface="Caveat"/>
              </a:rPr>
              <a:t>High velocity streaming</a:t>
            </a:r>
            <a:r>
              <a:rPr lang="en" sz="1600">
                <a:solidFill>
                  <a:schemeClr val="dk1"/>
                </a:solidFill>
                <a:latin typeface="Caveat"/>
                <a:ea typeface="Caveat"/>
                <a:cs typeface="Caveat"/>
                <a:sym typeface="Caveat"/>
              </a:rPr>
              <a:t> data in kafka</a:t>
            </a:r>
            <a:endParaRPr sz="1600">
              <a:solidFill>
                <a:schemeClr val="dk1"/>
              </a:solidFill>
              <a:latin typeface="Caveat"/>
              <a:ea typeface="Caveat"/>
              <a:cs typeface="Caveat"/>
              <a:sym typeface="Caveat"/>
            </a:endParaRPr>
          </a:p>
        </p:txBody>
      </p:sp>
      <p:cxnSp>
        <p:nvCxnSpPr>
          <p:cNvPr id="561" name="Google Shape;561;p49"/>
          <p:cNvCxnSpPr/>
          <p:nvPr/>
        </p:nvCxnSpPr>
        <p:spPr>
          <a:xfrm rot="-5400000">
            <a:off x="1831450" y="3258375"/>
            <a:ext cx="631500" cy="380400"/>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562" name="Google Shape;562;p49"/>
          <p:cNvSpPr txBox="1"/>
          <p:nvPr/>
        </p:nvSpPr>
        <p:spPr>
          <a:xfrm>
            <a:off x="3598725" y="1484863"/>
            <a:ext cx="1844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aveat"/>
                <a:ea typeface="Caveat"/>
                <a:cs typeface="Caveat"/>
                <a:sym typeface="Caveat"/>
              </a:rPr>
              <a:t>Continuous processing of data streams using SQL (via Flink)</a:t>
            </a:r>
            <a:endParaRPr>
              <a:solidFill>
                <a:schemeClr val="dk1"/>
              </a:solidFill>
              <a:latin typeface="Caveat"/>
              <a:ea typeface="Caveat"/>
              <a:cs typeface="Caveat"/>
              <a:sym typeface="Caveat"/>
            </a:endParaRPr>
          </a:p>
        </p:txBody>
      </p:sp>
      <p:cxnSp>
        <p:nvCxnSpPr>
          <p:cNvPr id="563" name="Google Shape;563;p49"/>
          <p:cNvCxnSpPr>
            <a:endCxn id="562" idx="1"/>
          </p:cNvCxnSpPr>
          <p:nvPr/>
        </p:nvCxnSpPr>
        <p:spPr>
          <a:xfrm rot="-5400000">
            <a:off x="3115425" y="1970113"/>
            <a:ext cx="552900" cy="413700"/>
          </a:xfrm>
          <a:prstGeom prst="curvedConnector2">
            <a:avLst/>
          </a:prstGeom>
          <a:noFill/>
          <a:ln w="9525" cap="flat" cmpd="sng">
            <a:solidFill>
              <a:schemeClr val="dk2"/>
            </a:solidFill>
            <a:prstDash val="solid"/>
            <a:round/>
            <a:headEnd type="stealth" w="med" len="med"/>
            <a:tailEnd type="none" w="med" len="med"/>
          </a:ln>
        </p:spPr>
      </p:cxnSp>
      <p:sp>
        <p:nvSpPr>
          <p:cNvPr id="564" name="Google Shape;564;p49"/>
          <p:cNvSpPr txBox="1"/>
          <p:nvPr/>
        </p:nvSpPr>
        <p:spPr>
          <a:xfrm>
            <a:off x="675550" y="1537513"/>
            <a:ext cx="1844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dk1"/>
                </a:solidFill>
                <a:latin typeface="Caveat"/>
                <a:ea typeface="Caveat"/>
                <a:cs typeface="Caveat"/>
                <a:sym typeface="Caveat"/>
              </a:rPr>
              <a:t>Low velocity batch data</a:t>
            </a:r>
            <a:r>
              <a:rPr lang="en" sz="1600">
                <a:solidFill>
                  <a:schemeClr val="dk1"/>
                </a:solidFill>
                <a:latin typeface="Caveat"/>
                <a:ea typeface="Caveat"/>
                <a:cs typeface="Caveat"/>
                <a:sym typeface="Caveat"/>
              </a:rPr>
              <a:t> in Kudu/Hive/etc.</a:t>
            </a:r>
            <a:endParaRPr sz="1600">
              <a:solidFill>
                <a:schemeClr val="dk1"/>
              </a:solidFill>
              <a:latin typeface="Caveat"/>
              <a:ea typeface="Caveat"/>
              <a:cs typeface="Caveat"/>
              <a:sym typeface="Caveat"/>
            </a:endParaRPr>
          </a:p>
        </p:txBody>
      </p:sp>
      <p:cxnSp>
        <p:nvCxnSpPr>
          <p:cNvPr id="565" name="Google Shape;565;p49"/>
          <p:cNvCxnSpPr/>
          <p:nvPr/>
        </p:nvCxnSpPr>
        <p:spPr>
          <a:xfrm rot="5400000">
            <a:off x="1935400" y="2101525"/>
            <a:ext cx="237000" cy="193800"/>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566" name="Google Shape;566;p49"/>
          <p:cNvSpPr/>
          <p:nvPr/>
        </p:nvSpPr>
        <p:spPr>
          <a:xfrm>
            <a:off x="6344025" y="1900525"/>
            <a:ext cx="551125" cy="595800"/>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9"/>
          <p:cNvSpPr/>
          <p:nvPr/>
        </p:nvSpPr>
        <p:spPr>
          <a:xfrm>
            <a:off x="6447388" y="2726175"/>
            <a:ext cx="344400" cy="344400"/>
          </a:xfrm>
          <a:prstGeom prst="flowChartConnector">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9"/>
          <p:cNvSpPr/>
          <p:nvPr/>
        </p:nvSpPr>
        <p:spPr>
          <a:xfrm>
            <a:off x="6373600" y="3300425"/>
            <a:ext cx="249000" cy="28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9"/>
          <p:cNvSpPr/>
          <p:nvPr/>
        </p:nvSpPr>
        <p:spPr>
          <a:xfrm>
            <a:off x="6526000" y="3452825"/>
            <a:ext cx="249000" cy="28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9"/>
          <p:cNvSpPr/>
          <p:nvPr/>
        </p:nvSpPr>
        <p:spPr>
          <a:xfrm>
            <a:off x="6678400" y="3605225"/>
            <a:ext cx="249000" cy="28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9"/>
          <p:cNvSpPr txBox="1"/>
          <p:nvPr/>
        </p:nvSpPr>
        <p:spPr>
          <a:xfrm>
            <a:off x="7123075" y="1234288"/>
            <a:ext cx="1844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aveat"/>
                <a:ea typeface="Caveat"/>
                <a:cs typeface="Caveat"/>
                <a:sym typeface="Caveat"/>
              </a:rPr>
              <a:t>Process data to traditional database. Most customers start here.</a:t>
            </a:r>
            <a:endParaRPr>
              <a:solidFill>
                <a:schemeClr val="dk1"/>
              </a:solidFill>
              <a:latin typeface="Caveat"/>
              <a:ea typeface="Caveat"/>
              <a:cs typeface="Caveat"/>
              <a:sym typeface="Caveat"/>
            </a:endParaRPr>
          </a:p>
        </p:txBody>
      </p:sp>
      <p:sp>
        <p:nvSpPr>
          <p:cNvPr id="572" name="Google Shape;572;p49"/>
          <p:cNvSpPr txBox="1"/>
          <p:nvPr/>
        </p:nvSpPr>
        <p:spPr>
          <a:xfrm>
            <a:off x="7263625" y="2316163"/>
            <a:ext cx="1844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aveat"/>
                <a:ea typeface="Caveat"/>
                <a:cs typeface="Caveat"/>
                <a:sym typeface="Caveat"/>
              </a:rPr>
              <a:t>Process data back to kafka, can be reprocessed if need be</a:t>
            </a:r>
            <a:endParaRPr>
              <a:solidFill>
                <a:schemeClr val="dk1"/>
              </a:solidFill>
              <a:latin typeface="Caveat"/>
              <a:ea typeface="Caveat"/>
              <a:cs typeface="Caveat"/>
              <a:sym typeface="Caveat"/>
            </a:endParaRPr>
          </a:p>
        </p:txBody>
      </p:sp>
      <p:sp>
        <p:nvSpPr>
          <p:cNvPr id="573" name="Google Shape;573;p49"/>
          <p:cNvSpPr txBox="1"/>
          <p:nvPr/>
        </p:nvSpPr>
        <p:spPr>
          <a:xfrm>
            <a:off x="7226400" y="3484013"/>
            <a:ext cx="1844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aveat"/>
                <a:ea typeface="Caveat"/>
                <a:cs typeface="Caveat"/>
                <a:sym typeface="Caveat"/>
              </a:rPr>
              <a:t>Process to files for complete history or compliance</a:t>
            </a:r>
            <a:endParaRPr>
              <a:solidFill>
                <a:schemeClr val="dk1"/>
              </a:solidFill>
              <a:latin typeface="Caveat"/>
              <a:ea typeface="Caveat"/>
              <a:cs typeface="Caveat"/>
              <a:sym typeface="Caveat"/>
            </a:endParaRPr>
          </a:p>
        </p:txBody>
      </p:sp>
      <p:sp>
        <p:nvSpPr>
          <p:cNvPr id="574" name="Google Shape;574;p49"/>
          <p:cNvSpPr/>
          <p:nvPr/>
        </p:nvSpPr>
        <p:spPr>
          <a:xfrm>
            <a:off x="5336525" y="3839100"/>
            <a:ext cx="551124" cy="434052"/>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9"/>
          <p:cNvSpPr txBox="1"/>
          <p:nvPr/>
        </p:nvSpPr>
        <p:spPr>
          <a:xfrm>
            <a:off x="3224600" y="3748313"/>
            <a:ext cx="1844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aveat"/>
                <a:ea typeface="Caveat"/>
                <a:cs typeface="Caveat"/>
                <a:sym typeface="Caveat"/>
              </a:rPr>
              <a:t>Send data to webhook sink for microservices or external services</a:t>
            </a:r>
            <a:endParaRPr>
              <a:solidFill>
                <a:schemeClr val="dk1"/>
              </a:solidFill>
              <a:latin typeface="Caveat"/>
              <a:ea typeface="Caveat"/>
              <a:cs typeface="Caveat"/>
              <a:sym typeface="Caveat"/>
            </a:endParaRPr>
          </a:p>
        </p:txBody>
      </p:sp>
      <p:cxnSp>
        <p:nvCxnSpPr>
          <p:cNvPr id="576" name="Google Shape;576;p49"/>
          <p:cNvCxnSpPr/>
          <p:nvPr/>
        </p:nvCxnSpPr>
        <p:spPr>
          <a:xfrm rot="-5400000">
            <a:off x="6833000" y="1548600"/>
            <a:ext cx="355500" cy="349800"/>
          </a:xfrm>
          <a:prstGeom prst="curvedConnector3">
            <a:avLst>
              <a:gd name="adj1" fmla="val 50000"/>
            </a:avLst>
          </a:prstGeom>
          <a:noFill/>
          <a:ln w="9525" cap="flat" cmpd="sng">
            <a:solidFill>
              <a:schemeClr val="dk2"/>
            </a:solidFill>
            <a:prstDash val="solid"/>
            <a:round/>
            <a:headEnd type="stealth" w="med" len="med"/>
            <a:tailEnd type="none" w="med" len="med"/>
          </a:ln>
        </p:spPr>
      </p:cxnSp>
      <p:cxnSp>
        <p:nvCxnSpPr>
          <p:cNvPr id="577" name="Google Shape;577;p49"/>
          <p:cNvCxnSpPr>
            <a:endCxn id="572" idx="1"/>
          </p:cNvCxnSpPr>
          <p:nvPr/>
        </p:nvCxnSpPr>
        <p:spPr>
          <a:xfrm rot="10800000" flipH="1">
            <a:off x="6791725" y="2731813"/>
            <a:ext cx="471900" cy="166500"/>
          </a:xfrm>
          <a:prstGeom prst="curvedConnector3">
            <a:avLst>
              <a:gd name="adj1" fmla="val 50000"/>
            </a:avLst>
          </a:prstGeom>
          <a:noFill/>
          <a:ln w="9525" cap="flat" cmpd="sng">
            <a:solidFill>
              <a:schemeClr val="dk2"/>
            </a:solidFill>
            <a:prstDash val="solid"/>
            <a:round/>
            <a:headEnd type="stealth" w="med" len="med"/>
            <a:tailEnd type="none" w="med" len="med"/>
          </a:ln>
        </p:spPr>
      </p:cxnSp>
      <p:cxnSp>
        <p:nvCxnSpPr>
          <p:cNvPr id="578" name="Google Shape;578;p49"/>
          <p:cNvCxnSpPr>
            <a:endCxn id="573" idx="1"/>
          </p:cNvCxnSpPr>
          <p:nvPr/>
        </p:nvCxnSpPr>
        <p:spPr>
          <a:xfrm>
            <a:off x="6927300" y="3747413"/>
            <a:ext cx="299100" cy="44400"/>
          </a:xfrm>
          <a:prstGeom prst="curvedConnector3">
            <a:avLst>
              <a:gd name="adj1" fmla="val 50000"/>
            </a:avLst>
          </a:prstGeom>
          <a:noFill/>
          <a:ln w="9525" cap="flat" cmpd="sng">
            <a:solidFill>
              <a:schemeClr val="dk2"/>
            </a:solidFill>
            <a:prstDash val="solid"/>
            <a:round/>
            <a:headEnd type="stealth" w="med" len="med"/>
            <a:tailEnd type="none" w="med" len="med"/>
          </a:ln>
        </p:spPr>
      </p:cxnSp>
      <p:cxnSp>
        <p:nvCxnSpPr>
          <p:cNvPr id="579" name="Google Shape;579;p49"/>
          <p:cNvCxnSpPr>
            <a:endCxn id="574" idx="2"/>
          </p:cNvCxnSpPr>
          <p:nvPr/>
        </p:nvCxnSpPr>
        <p:spPr>
          <a:xfrm rot="10800000" flipH="1">
            <a:off x="4743935" y="4056126"/>
            <a:ext cx="594300" cy="180000"/>
          </a:xfrm>
          <a:prstGeom prst="curvedConnector3">
            <a:avLst>
              <a:gd name="adj1" fmla="val 49818"/>
            </a:avLst>
          </a:prstGeom>
          <a:noFill/>
          <a:ln w="9525" cap="flat" cmpd="sng">
            <a:solidFill>
              <a:schemeClr val="dk2"/>
            </a:solidFill>
            <a:prstDash val="solid"/>
            <a:round/>
            <a:headEnd type="none" w="med" len="med"/>
            <a:tailEnd type="stealth" w="med" len="med"/>
          </a:ln>
        </p:spPr>
      </p:cxnSp>
      <p:cxnSp>
        <p:nvCxnSpPr>
          <p:cNvPr id="580" name="Google Shape;580;p49"/>
          <p:cNvCxnSpPr>
            <a:endCxn id="566" idx="2"/>
          </p:cNvCxnSpPr>
          <p:nvPr/>
        </p:nvCxnSpPr>
        <p:spPr>
          <a:xfrm rot="10800000" flipH="1">
            <a:off x="5182425" y="2198425"/>
            <a:ext cx="1161600" cy="579900"/>
          </a:xfrm>
          <a:prstGeom prst="straightConnector1">
            <a:avLst/>
          </a:prstGeom>
          <a:noFill/>
          <a:ln w="9525" cap="flat" cmpd="sng">
            <a:solidFill>
              <a:schemeClr val="accent6"/>
            </a:solidFill>
            <a:prstDash val="solid"/>
            <a:round/>
            <a:headEnd type="none" w="med" len="med"/>
            <a:tailEnd type="triangle" w="med" len="med"/>
          </a:ln>
        </p:spPr>
      </p:cxnSp>
      <p:cxnSp>
        <p:nvCxnSpPr>
          <p:cNvPr id="581" name="Google Shape;581;p49"/>
          <p:cNvCxnSpPr>
            <a:endCxn id="567" idx="2"/>
          </p:cNvCxnSpPr>
          <p:nvPr/>
        </p:nvCxnSpPr>
        <p:spPr>
          <a:xfrm>
            <a:off x="5170588" y="2802075"/>
            <a:ext cx="1276800" cy="96300"/>
          </a:xfrm>
          <a:prstGeom prst="straightConnector1">
            <a:avLst/>
          </a:prstGeom>
          <a:noFill/>
          <a:ln w="9525" cap="flat" cmpd="sng">
            <a:solidFill>
              <a:schemeClr val="accent6"/>
            </a:solidFill>
            <a:prstDash val="solid"/>
            <a:round/>
            <a:headEnd type="none" w="med" len="med"/>
            <a:tailEnd type="triangle" w="med" len="med"/>
          </a:ln>
        </p:spPr>
      </p:cxnSp>
      <p:cxnSp>
        <p:nvCxnSpPr>
          <p:cNvPr id="582" name="Google Shape;582;p49"/>
          <p:cNvCxnSpPr>
            <a:endCxn id="568" idx="1"/>
          </p:cNvCxnSpPr>
          <p:nvPr/>
        </p:nvCxnSpPr>
        <p:spPr>
          <a:xfrm>
            <a:off x="5188300" y="2796125"/>
            <a:ext cx="1185300" cy="646500"/>
          </a:xfrm>
          <a:prstGeom prst="straightConnector1">
            <a:avLst/>
          </a:prstGeom>
          <a:noFill/>
          <a:ln w="9525" cap="flat" cmpd="sng">
            <a:solidFill>
              <a:schemeClr val="accent6"/>
            </a:solidFill>
            <a:prstDash val="solid"/>
            <a:round/>
            <a:headEnd type="none" w="med" len="med"/>
            <a:tailEnd type="triangle" w="med" len="med"/>
          </a:ln>
        </p:spPr>
      </p:cxnSp>
      <p:cxnSp>
        <p:nvCxnSpPr>
          <p:cNvPr id="583" name="Google Shape;583;p49"/>
          <p:cNvCxnSpPr>
            <a:endCxn id="574" idx="3"/>
          </p:cNvCxnSpPr>
          <p:nvPr/>
        </p:nvCxnSpPr>
        <p:spPr>
          <a:xfrm>
            <a:off x="5182487" y="2813917"/>
            <a:ext cx="429600" cy="1050000"/>
          </a:xfrm>
          <a:prstGeom prst="straightConnector1">
            <a:avLst/>
          </a:prstGeom>
          <a:noFill/>
          <a:ln w="9525" cap="flat" cmpd="sng">
            <a:solidFill>
              <a:schemeClr val="accent6"/>
            </a:solidFill>
            <a:prstDash val="solid"/>
            <a:round/>
            <a:headEnd type="none" w="med" len="med"/>
            <a:tailEnd type="triangle" w="med" len="med"/>
          </a:ln>
        </p:spPr>
      </p:cxnSp>
      <p:sp>
        <p:nvSpPr>
          <p:cNvPr id="584" name="Google Shape;584;p49"/>
          <p:cNvSpPr txBox="1">
            <a:spLocks noGrp="1"/>
          </p:cNvSpPr>
          <p:nvPr>
            <p:ph type="body" idx="1"/>
          </p:nvPr>
        </p:nvSpPr>
        <p:spPr>
          <a:xfrm>
            <a:off x="419100" y="914400"/>
            <a:ext cx="8305800" cy="308100"/>
          </a:xfrm>
          <a:prstGeom prst="rect">
            <a:avLst/>
          </a:prstGeom>
        </p:spPr>
        <p:txBody>
          <a:bodyPr spcFirstLastPara="1" wrap="square" lIns="0" tIns="22850" rIns="0" bIns="45700" anchor="t" anchorCtr="0">
            <a:noAutofit/>
          </a:bodyPr>
          <a:lstStyle/>
          <a:p>
            <a:pPr marL="0" lvl="0" indent="0" algn="l" rtl="0">
              <a:spcBef>
                <a:spcPts val="500"/>
              </a:spcBef>
              <a:spcAft>
                <a:spcPts val="0"/>
              </a:spcAft>
              <a:buNone/>
            </a:pPr>
            <a:r>
              <a:rPr lang="en"/>
              <a:t>Continuous SQL allows for processing data using simple grammar.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7"/>
          <p:cNvSpPr txBox="1">
            <a:spLocks noGrp="1"/>
          </p:cNvSpPr>
          <p:nvPr>
            <p:ph type="title"/>
          </p:nvPr>
        </p:nvSpPr>
        <p:spPr>
          <a:xfrm>
            <a:off x="419100" y="457200"/>
            <a:ext cx="8305800" cy="4176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Streaming data: The Story</a:t>
            </a:r>
            <a:endParaRPr/>
          </a:p>
        </p:txBody>
      </p:sp>
      <p:sp>
        <p:nvSpPr>
          <p:cNvPr id="327" name="Google Shape;327;p37"/>
          <p:cNvSpPr txBox="1">
            <a:spLocks noGrp="1"/>
          </p:cNvSpPr>
          <p:nvPr>
            <p:ph type="body" idx="1"/>
          </p:nvPr>
        </p:nvSpPr>
        <p:spPr>
          <a:xfrm>
            <a:off x="419100" y="914400"/>
            <a:ext cx="8305800" cy="308100"/>
          </a:xfrm>
          <a:prstGeom prst="rect">
            <a:avLst/>
          </a:prstGeom>
        </p:spPr>
        <p:txBody>
          <a:bodyPr spcFirstLastPara="1" wrap="square" lIns="0" tIns="22850" rIns="0" bIns="45700" anchor="t" anchorCtr="0">
            <a:noAutofit/>
          </a:bodyPr>
          <a:lstStyle/>
          <a:p>
            <a:pPr marL="0" lvl="0" indent="0" algn="l" rtl="0">
              <a:spcBef>
                <a:spcPts val="500"/>
              </a:spcBef>
              <a:spcAft>
                <a:spcPts val="0"/>
              </a:spcAft>
              <a:buNone/>
            </a:pPr>
            <a:endParaRPr/>
          </a:p>
        </p:txBody>
      </p:sp>
      <p:sp>
        <p:nvSpPr>
          <p:cNvPr id="328" name="Google Shape;328;p37"/>
          <p:cNvSpPr txBox="1">
            <a:spLocks noGrp="1"/>
          </p:cNvSpPr>
          <p:nvPr>
            <p:ph type="body" idx="2"/>
          </p:nvPr>
        </p:nvSpPr>
        <p:spPr>
          <a:xfrm>
            <a:off x="419099" y="1603771"/>
            <a:ext cx="8305800" cy="2926200"/>
          </a:xfrm>
          <a:prstGeom prst="rect">
            <a:avLst/>
          </a:prstGeom>
        </p:spPr>
        <p:txBody>
          <a:bodyPr spcFirstLastPara="1" wrap="square" lIns="91425" tIns="45700" rIns="91425" bIns="45700" anchor="t" anchorCtr="0">
            <a:noAutofit/>
          </a:bodyPr>
          <a:lstStyle/>
          <a:p>
            <a:pPr marL="0" lvl="0" indent="0" algn="l" rtl="0">
              <a:spcBef>
                <a:spcPts val="500"/>
              </a:spcBef>
              <a:spcAft>
                <a:spcPts val="0"/>
              </a:spcAft>
              <a:buNone/>
            </a:pPr>
            <a:r>
              <a:rPr lang="en" sz="1050">
                <a:solidFill>
                  <a:srgbClr val="333333"/>
                </a:solidFill>
                <a:highlight>
                  <a:srgbClr val="FFFFFF"/>
                </a:highlight>
                <a:latin typeface="Arial"/>
                <a:ea typeface="Arial"/>
                <a:cs typeface="Arial"/>
                <a:sym typeface="Arial"/>
              </a:rPr>
              <a:t>Any kind of data is produced as a stream of events. </a:t>
            </a:r>
            <a:endParaRPr sz="1050">
              <a:solidFill>
                <a:srgbClr val="333333"/>
              </a:solidFill>
              <a:highlight>
                <a:srgbClr val="FFFFFF"/>
              </a:highlight>
              <a:latin typeface="Arial"/>
              <a:ea typeface="Arial"/>
              <a:cs typeface="Arial"/>
              <a:sym typeface="Arial"/>
            </a:endParaRPr>
          </a:p>
          <a:p>
            <a:pPr marL="0" lvl="0" indent="0" algn="l" rtl="0">
              <a:spcBef>
                <a:spcPts val="500"/>
              </a:spcBef>
              <a:spcAft>
                <a:spcPts val="0"/>
              </a:spcAft>
              <a:buNone/>
            </a:pPr>
            <a:r>
              <a:rPr lang="en" sz="1050">
                <a:solidFill>
                  <a:srgbClr val="333333"/>
                </a:solidFill>
                <a:highlight>
                  <a:srgbClr val="FFFFFF"/>
                </a:highlight>
                <a:latin typeface="Arial"/>
                <a:ea typeface="Arial"/>
                <a:cs typeface="Arial"/>
                <a:sym typeface="Arial"/>
              </a:rPr>
              <a:t>Credit card transactions, sensor measurements, machine logs, or user interactions on a website or mobile application, all of these data are generated as a stream.</a:t>
            </a:r>
            <a:endParaRPr sz="1050">
              <a:solidFill>
                <a:srgbClr val="333333"/>
              </a:solidFill>
              <a:highlight>
                <a:srgbClr val="FFFFFF"/>
              </a:highlight>
              <a:latin typeface="Arial"/>
              <a:ea typeface="Arial"/>
              <a:cs typeface="Arial"/>
              <a:sym typeface="Arial"/>
            </a:endParaRPr>
          </a:p>
          <a:p>
            <a:pPr marL="0" lvl="0" indent="0" algn="l" rtl="0">
              <a:spcBef>
                <a:spcPts val="500"/>
              </a:spcBef>
              <a:spcAft>
                <a:spcPts val="0"/>
              </a:spcAft>
              <a:buNone/>
            </a:pPr>
            <a:endParaRPr sz="1050">
              <a:solidFill>
                <a:srgbClr val="333333"/>
              </a:solidFill>
              <a:highlight>
                <a:srgbClr val="FFFFFF"/>
              </a:highlight>
              <a:latin typeface="Arial"/>
              <a:ea typeface="Arial"/>
              <a:cs typeface="Arial"/>
              <a:sym typeface="Arial"/>
            </a:endParaRPr>
          </a:p>
          <a:p>
            <a:pPr marL="0" lvl="0" indent="0" algn="l" rtl="0">
              <a:spcBef>
                <a:spcPts val="500"/>
              </a:spcBef>
              <a:spcAft>
                <a:spcPts val="0"/>
              </a:spcAft>
              <a:buNone/>
            </a:pPr>
            <a:r>
              <a:rPr lang="en" sz="1050">
                <a:solidFill>
                  <a:srgbClr val="333333"/>
                </a:solidFill>
                <a:highlight>
                  <a:srgbClr val="FFFFFF"/>
                </a:highlight>
                <a:latin typeface="Arial"/>
                <a:ea typeface="Arial"/>
                <a:cs typeface="Arial"/>
                <a:sym typeface="Arial"/>
              </a:rPr>
              <a:t>In our use case ….. </a:t>
            </a:r>
            <a:endParaRPr sz="1050">
              <a:solidFill>
                <a:srgbClr val="333333"/>
              </a:solidFill>
              <a:highlight>
                <a:srgbClr val="FFFFFF"/>
              </a:highlight>
              <a:latin typeface="Arial"/>
              <a:ea typeface="Arial"/>
              <a:cs typeface="Arial"/>
              <a:sym typeface="Arial"/>
            </a:endParaRPr>
          </a:p>
        </p:txBody>
      </p:sp>
      <p:pic>
        <p:nvPicPr>
          <p:cNvPr id="329" name="Google Shape;329;p37"/>
          <p:cNvPicPr preferRelativeResize="0"/>
          <p:nvPr/>
        </p:nvPicPr>
        <p:blipFill>
          <a:blip r:embed="rId3">
            <a:alphaModFix/>
          </a:blip>
          <a:stretch>
            <a:fillRect/>
          </a:stretch>
        </p:blipFill>
        <p:spPr>
          <a:xfrm>
            <a:off x="3933825" y="2571750"/>
            <a:ext cx="4524375" cy="1905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8"/>
          <p:cNvSpPr txBox="1">
            <a:spLocks noGrp="1"/>
          </p:cNvSpPr>
          <p:nvPr>
            <p:ph type="title"/>
          </p:nvPr>
        </p:nvSpPr>
        <p:spPr>
          <a:xfrm>
            <a:off x="419100" y="457200"/>
            <a:ext cx="8305800" cy="4176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DRAFT / WIP</a:t>
            </a:r>
            <a:endParaRPr/>
          </a:p>
        </p:txBody>
      </p:sp>
      <p:sp>
        <p:nvSpPr>
          <p:cNvPr id="335" name="Google Shape;335;p38"/>
          <p:cNvSpPr txBox="1">
            <a:spLocks noGrp="1"/>
          </p:cNvSpPr>
          <p:nvPr>
            <p:ph type="body" idx="1"/>
          </p:nvPr>
        </p:nvSpPr>
        <p:spPr>
          <a:xfrm>
            <a:off x="419100" y="914400"/>
            <a:ext cx="8305800" cy="308100"/>
          </a:xfrm>
          <a:prstGeom prst="rect">
            <a:avLst/>
          </a:prstGeom>
        </p:spPr>
        <p:txBody>
          <a:bodyPr spcFirstLastPara="1" wrap="square" lIns="0" tIns="22850" rIns="0" bIns="45700" anchor="t" anchorCtr="0">
            <a:noAutofit/>
          </a:bodyPr>
          <a:lstStyle/>
          <a:p>
            <a:pPr marL="0" lvl="0" indent="0" algn="l" rtl="0">
              <a:spcBef>
                <a:spcPts val="500"/>
              </a:spcBef>
              <a:spcAft>
                <a:spcPts val="0"/>
              </a:spcAft>
              <a:buNone/>
            </a:pPr>
            <a:r>
              <a:rPr lang="en"/>
              <a:t>Useful data</a:t>
            </a:r>
            <a:endParaRPr/>
          </a:p>
        </p:txBody>
      </p:sp>
      <p:sp>
        <p:nvSpPr>
          <p:cNvPr id="336" name="Google Shape;336;p38"/>
          <p:cNvSpPr txBox="1">
            <a:spLocks noGrp="1"/>
          </p:cNvSpPr>
          <p:nvPr>
            <p:ph type="body" idx="2"/>
          </p:nvPr>
        </p:nvSpPr>
        <p:spPr>
          <a:xfrm>
            <a:off x="419099" y="1603771"/>
            <a:ext cx="8305800" cy="2926200"/>
          </a:xfrm>
          <a:prstGeom prst="rect">
            <a:avLst/>
          </a:prstGeom>
        </p:spPr>
        <p:txBody>
          <a:bodyPr spcFirstLastPara="1" wrap="square" lIns="91425" tIns="45700" rIns="91425" bIns="45700" anchor="t" anchorCtr="0">
            <a:noAutofit/>
          </a:bodyPr>
          <a:lstStyle/>
          <a:p>
            <a:pPr marL="0" lvl="0" indent="0" algn="l" rtl="0">
              <a:spcBef>
                <a:spcPts val="500"/>
              </a:spcBef>
              <a:spcAft>
                <a:spcPts val="0"/>
              </a:spcAft>
              <a:buNone/>
            </a:pPr>
            <a:r>
              <a:rPr lang="en" sz="1050">
                <a:solidFill>
                  <a:srgbClr val="333333"/>
                </a:solidFill>
                <a:highlight>
                  <a:srgbClr val="FFFFFF"/>
                </a:highlight>
                <a:latin typeface="Arial"/>
                <a:ea typeface="Arial"/>
                <a:cs typeface="Arial"/>
                <a:sym typeface="Arial"/>
              </a:rPr>
              <a:t>Need useful / proper data … </a:t>
            </a:r>
            <a:endParaRPr sz="1050">
              <a:solidFill>
                <a:srgbClr val="333333"/>
              </a:solidFill>
              <a:highlight>
                <a:srgbClr val="FFFFFF"/>
              </a:highlight>
              <a:latin typeface="Arial"/>
              <a:ea typeface="Arial"/>
              <a:cs typeface="Arial"/>
              <a:sym typeface="Arial"/>
            </a:endParaRPr>
          </a:p>
          <a:p>
            <a:pPr marL="0" lvl="0" indent="0" algn="l" rtl="0">
              <a:spcBef>
                <a:spcPts val="500"/>
              </a:spcBef>
              <a:spcAft>
                <a:spcPts val="0"/>
              </a:spcAft>
              <a:buNone/>
            </a:pPr>
            <a:r>
              <a:rPr lang="en" sz="1050">
                <a:solidFill>
                  <a:srgbClr val="333333"/>
                </a:solidFill>
                <a:highlight>
                  <a:srgbClr val="FFFFFF"/>
                </a:highlight>
                <a:latin typeface="Arial"/>
                <a:ea typeface="Arial"/>
                <a:cs typeface="Arial"/>
                <a:sym typeface="Arial"/>
              </a:rPr>
              <a:t>Let’s use OBD2</a:t>
            </a:r>
            <a:endParaRPr sz="1050">
              <a:solidFill>
                <a:srgbClr val="333333"/>
              </a:solidFill>
              <a:highlight>
                <a:srgbClr val="FFFFFF"/>
              </a:highlight>
              <a:latin typeface="Arial"/>
              <a:ea typeface="Arial"/>
              <a:cs typeface="Arial"/>
              <a:sym typeface="Arial"/>
            </a:endParaRPr>
          </a:p>
          <a:p>
            <a:pPr marL="0" lvl="0" indent="0" algn="l" rtl="0">
              <a:spcBef>
                <a:spcPts val="500"/>
              </a:spcBef>
              <a:spcAft>
                <a:spcPts val="0"/>
              </a:spcAft>
              <a:buNone/>
            </a:pPr>
            <a:endParaRPr sz="1050">
              <a:solidFill>
                <a:srgbClr val="333333"/>
              </a:solidFill>
              <a:highlight>
                <a:srgbClr val="FFFFFF"/>
              </a:highlight>
              <a:latin typeface="Arial"/>
              <a:ea typeface="Arial"/>
              <a:cs typeface="Arial"/>
              <a:sym typeface="Arial"/>
            </a:endParaRPr>
          </a:p>
          <a:p>
            <a:pPr marL="0" lvl="0" indent="0" algn="l" rtl="0">
              <a:spcBef>
                <a:spcPts val="500"/>
              </a:spcBef>
              <a:spcAft>
                <a:spcPts val="0"/>
              </a:spcAft>
              <a:buNone/>
            </a:pPr>
            <a:r>
              <a:rPr lang="en" sz="1050" u="sng">
                <a:solidFill>
                  <a:schemeClr val="hlink"/>
                </a:solidFill>
                <a:highlight>
                  <a:srgbClr val="FFFFFF"/>
                </a:highlight>
                <a:latin typeface="Arial"/>
                <a:ea typeface="Arial"/>
                <a:cs typeface="Arial"/>
                <a:sym typeface="Arial"/>
                <a:hlinkClick r:id="rId3"/>
              </a:rPr>
              <a:t>Link</a:t>
            </a:r>
            <a:endParaRPr sz="1050">
              <a:solidFill>
                <a:srgbClr val="333333"/>
              </a:solidFill>
              <a:highlight>
                <a:srgbClr val="FFFFFF"/>
              </a:highlight>
              <a:latin typeface="Arial"/>
              <a:ea typeface="Arial"/>
              <a:cs typeface="Arial"/>
              <a:sym typeface="Arial"/>
            </a:endParaRPr>
          </a:p>
        </p:txBody>
      </p:sp>
      <p:pic>
        <p:nvPicPr>
          <p:cNvPr id="337" name="Google Shape;337;p38"/>
          <p:cNvPicPr preferRelativeResize="0"/>
          <p:nvPr/>
        </p:nvPicPr>
        <p:blipFill>
          <a:blip r:embed="rId4">
            <a:alphaModFix/>
          </a:blip>
          <a:stretch>
            <a:fillRect/>
          </a:stretch>
        </p:blipFill>
        <p:spPr>
          <a:xfrm>
            <a:off x="4695830" y="1262100"/>
            <a:ext cx="4029076" cy="31337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9"/>
          <p:cNvSpPr txBox="1">
            <a:spLocks noGrp="1"/>
          </p:cNvSpPr>
          <p:nvPr>
            <p:ph type="title"/>
          </p:nvPr>
        </p:nvSpPr>
        <p:spPr>
          <a:xfrm>
            <a:off x="419100" y="457200"/>
            <a:ext cx="8305800" cy="4176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Streaming Data Scenario: Zero Downtime</a:t>
            </a:r>
            <a:endParaRPr/>
          </a:p>
        </p:txBody>
      </p:sp>
      <p:sp>
        <p:nvSpPr>
          <p:cNvPr id="343" name="Google Shape;343;p39"/>
          <p:cNvSpPr txBox="1">
            <a:spLocks noGrp="1"/>
          </p:cNvSpPr>
          <p:nvPr>
            <p:ph type="body" idx="1"/>
          </p:nvPr>
        </p:nvSpPr>
        <p:spPr>
          <a:xfrm>
            <a:off x="419100" y="914400"/>
            <a:ext cx="8305800" cy="308100"/>
          </a:xfrm>
          <a:prstGeom prst="rect">
            <a:avLst/>
          </a:prstGeom>
        </p:spPr>
        <p:txBody>
          <a:bodyPr spcFirstLastPara="1" wrap="square" lIns="0" tIns="22850" rIns="0" bIns="45700" anchor="t" anchorCtr="0">
            <a:noAutofit/>
          </a:bodyPr>
          <a:lstStyle/>
          <a:p>
            <a:pPr marL="0" lvl="0" indent="0" algn="l" rtl="0">
              <a:spcBef>
                <a:spcPts val="500"/>
              </a:spcBef>
              <a:spcAft>
                <a:spcPts val="0"/>
              </a:spcAft>
              <a:buNone/>
            </a:pPr>
            <a:r>
              <a:rPr lang="en"/>
              <a:t>IoT for predictive maintenance</a:t>
            </a:r>
            <a:endParaRPr/>
          </a:p>
        </p:txBody>
      </p:sp>
      <p:grpSp>
        <p:nvGrpSpPr>
          <p:cNvPr id="344" name="Google Shape;344;p39"/>
          <p:cNvGrpSpPr/>
          <p:nvPr/>
        </p:nvGrpSpPr>
        <p:grpSpPr>
          <a:xfrm>
            <a:off x="506402" y="1690693"/>
            <a:ext cx="7999875" cy="2496946"/>
            <a:chOff x="414925" y="2067547"/>
            <a:chExt cx="8314150" cy="2595038"/>
          </a:xfrm>
        </p:grpSpPr>
        <p:sp>
          <p:nvSpPr>
            <p:cNvPr id="345" name="Google Shape;345;p39"/>
            <p:cNvSpPr/>
            <p:nvPr/>
          </p:nvSpPr>
          <p:spPr>
            <a:xfrm>
              <a:off x="1091725" y="2998760"/>
              <a:ext cx="7503544" cy="848679"/>
            </a:xfrm>
            <a:custGeom>
              <a:avLst/>
              <a:gdLst/>
              <a:ahLst/>
              <a:cxnLst/>
              <a:rect l="l" t="t" r="r" b="b"/>
              <a:pathLst>
                <a:path w="297023" h="35142" extrusionOk="0">
                  <a:moveTo>
                    <a:pt x="0" y="28619"/>
                  </a:moveTo>
                  <a:cubicBezTo>
                    <a:pt x="12042" y="23853"/>
                    <a:pt x="49337" y="-146"/>
                    <a:pt x="72249" y="21"/>
                  </a:cubicBezTo>
                  <a:cubicBezTo>
                    <a:pt x="95161" y="188"/>
                    <a:pt x="115063" y="29456"/>
                    <a:pt x="137473" y="29623"/>
                  </a:cubicBezTo>
                  <a:cubicBezTo>
                    <a:pt x="159884" y="29790"/>
                    <a:pt x="180120" y="104"/>
                    <a:pt x="206712" y="1024"/>
                  </a:cubicBezTo>
                  <a:cubicBezTo>
                    <a:pt x="233304" y="1944"/>
                    <a:pt x="281971" y="29456"/>
                    <a:pt x="297023" y="35142"/>
                  </a:cubicBezTo>
                </a:path>
              </a:pathLst>
            </a:custGeom>
            <a:noFill/>
            <a:ln w="19050"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46" name="Google Shape;346;p39"/>
            <p:cNvSpPr/>
            <p:nvPr/>
          </p:nvSpPr>
          <p:spPr>
            <a:xfrm>
              <a:off x="414925" y="2067560"/>
              <a:ext cx="1371600" cy="1371600"/>
            </a:xfrm>
            <a:prstGeom prst="donut">
              <a:avLst>
                <a:gd name="adj" fmla="val 1129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000"/>
                <a:buFont typeface="Roboto"/>
                <a:buNone/>
              </a:pPr>
              <a:endParaRPr sz="800">
                <a:solidFill>
                  <a:schemeClr val="dk1"/>
                </a:solidFill>
                <a:latin typeface="Roboto"/>
                <a:ea typeface="Roboto"/>
                <a:cs typeface="Roboto"/>
                <a:sym typeface="Roboto"/>
              </a:endParaRPr>
            </a:p>
          </p:txBody>
        </p:sp>
        <p:sp>
          <p:nvSpPr>
            <p:cNvPr id="347" name="Google Shape;347;p39"/>
            <p:cNvSpPr/>
            <p:nvPr/>
          </p:nvSpPr>
          <p:spPr>
            <a:xfrm>
              <a:off x="3861575" y="2067547"/>
              <a:ext cx="1371600" cy="1371600"/>
            </a:xfrm>
            <a:prstGeom prst="donut">
              <a:avLst>
                <a:gd name="adj" fmla="val 112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000"/>
                <a:buFont typeface="Roboto"/>
                <a:buNone/>
              </a:pPr>
              <a:endParaRPr sz="800">
                <a:solidFill>
                  <a:schemeClr val="dk1"/>
                </a:solidFill>
                <a:latin typeface="Roboto"/>
                <a:ea typeface="Roboto"/>
                <a:cs typeface="Roboto"/>
                <a:sym typeface="Roboto"/>
              </a:endParaRPr>
            </a:p>
          </p:txBody>
        </p:sp>
        <p:sp>
          <p:nvSpPr>
            <p:cNvPr id="348" name="Google Shape;348;p39"/>
            <p:cNvSpPr/>
            <p:nvPr/>
          </p:nvSpPr>
          <p:spPr>
            <a:xfrm>
              <a:off x="2183225" y="3290985"/>
              <a:ext cx="1371600" cy="1371600"/>
            </a:xfrm>
            <a:prstGeom prst="donut">
              <a:avLst>
                <a:gd name="adj" fmla="val 1129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000"/>
                <a:buFont typeface="Roboto"/>
                <a:buNone/>
              </a:pPr>
              <a:endParaRPr sz="800">
                <a:solidFill>
                  <a:schemeClr val="dk1"/>
                </a:solidFill>
                <a:latin typeface="Roboto"/>
                <a:ea typeface="Roboto"/>
                <a:cs typeface="Roboto"/>
                <a:sym typeface="Roboto"/>
              </a:endParaRPr>
            </a:p>
          </p:txBody>
        </p:sp>
        <p:sp>
          <p:nvSpPr>
            <p:cNvPr id="349" name="Google Shape;349;p39"/>
            <p:cNvSpPr txBox="1"/>
            <p:nvPr/>
          </p:nvSpPr>
          <p:spPr>
            <a:xfrm>
              <a:off x="831025" y="3456260"/>
              <a:ext cx="539400" cy="391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accent1"/>
                </a:buClr>
                <a:buSzPts val="2400"/>
                <a:buFont typeface="Roboto"/>
                <a:buNone/>
              </a:pPr>
              <a:r>
                <a:rPr lang="en" sz="2200">
                  <a:solidFill>
                    <a:schemeClr val="accent1"/>
                  </a:solidFill>
                  <a:latin typeface="Roboto"/>
                  <a:ea typeface="Roboto"/>
                  <a:cs typeface="Roboto"/>
                  <a:sym typeface="Roboto"/>
                </a:rPr>
                <a:t>01</a:t>
              </a:r>
              <a:endParaRPr sz="2200">
                <a:solidFill>
                  <a:schemeClr val="accent1"/>
                </a:solidFill>
                <a:latin typeface="Roboto"/>
                <a:ea typeface="Roboto"/>
                <a:cs typeface="Roboto"/>
                <a:sym typeface="Roboto"/>
              </a:endParaRPr>
            </a:p>
          </p:txBody>
        </p:sp>
        <p:sp>
          <p:nvSpPr>
            <p:cNvPr id="350" name="Google Shape;350;p39"/>
            <p:cNvSpPr txBox="1"/>
            <p:nvPr/>
          </p:nvSpPr>
          <p:spPr>
            <a:xfrm>
              <a:off x="4277675" y="3456260"/>
              <a:ext cx="539400" cy="391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accent3"/>
                </a:buClr>
                <a:buSzPts val="2400"/>
                <a:buFont typeface="Roboto"/>
                <a:buNone/>
              </a:pPr>
              <a:r>
                <a:rPr lang="en" sz="2200">
                  <a:solidFill>
                    <a:schemeClr val="accent3"/>
                  </a:solidFill>
                  <a:latin typeface="Roboto"/>
                  <a:ea typeface="Roboto"/>
                  <a:cs typeface="Roboto"/>
                  <a:sym typeface="Roboto"/>
                </a:rPr>
                <a:t>03</a:t>
              </a:r>
              <a:endParaRPr sz="2200">
                <a:solidFill>
                  <a:schemeClr val="accent3"/>
                </a:solidFill>
                <a:latin typeface="Roboto"/>
                <a:ea typeface="Roboto"/>
                <a:cs typeface="Roboto"/>
                <a:sym typeface="Roboto"/>
              </a:endParaRPr>
            </a:p>
          </p:txBody>
        </p:sp>
        <p:sp>
          <p:nvSpPr>
            <p:cNvPr id="351" name="Google Shape;351;p39"/>
            <p:cNvSpPr/>
            <p:nvPr/>
          </p:nvSpPr>
          <p:spPr>
            <a:xfrm>
              <a:off x="498652" y="3961510"/>
              <a:ext cx="1204146" cy="417582"/>
            </a:xfrm>
            <a:prstGeom prst="flowChartTerminato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accent1"/>
                </a:buClr>
                <a:buSzPts val="1000"/>
                <a:buFont typeface="Roboto Light"/>
                <a:buNone/>
              </a:pPr>
              <a:r>
                <a:rPr lang="en" sz="800" b="1">
                  <a:solidFill>
                    <a:schemeClr val="accent1"/>
                  </a:solidFill>
                  <a:latin typeface="Roboto"/>
                  <a:ea typeface="Roboto"/>
                  <a:cs typeface="Roboto"/>
                  <a:sym typeface="Roboto"/>
                </a:rPr>
                <a:t>STREAMING &amp; DATA FLOW</a:t>
              </a:r>
              <a:endParaRPr sz="800" b="1">
                <a:solidFill>
                  <a:schemeClr val="accent1"/>
                </a:solidFill>
                <a:latin typeface="Roboto"/>
                <a:ea typeface="Roboto"/>
                <a:cs typeface="Roboto"/>
                <a:sym typeface="Roboto"/>
              </a:endParaRPr>
            </a:p>
          </p:txBody>
        </p:sp>
        <p:sp>
          <p:nvSpPr>
            <p:cNvPr id="352" name="Google Shape;352;p39"/>
            <p:cNvSpPr/>
            <p:nvPr/>
          </p:nvSpPr>
          <p:spPr>
            <a:xfrm>
              <a:off x="2266952" y="2322935"/>
              <a:ext cx="1204146" cy="417582"/>
            </a:xfrm>
            <a:prstGeom prst="flowChartTerminator">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accent2"/>
                </a:buClr>
                <a:buSzPts val="1000"/>
                <a:buFont typeface="Roboto Light"/>
                <a:buNone/>
              </a:pPr>
              <a:r>
                <a:rPr lang="en" sz="800" b="1">
                  <a:solidFill>
                    <a:schemeClr val="accent2"/>
                  </a:solidFill>
                  <a:latin typeface="Roboto"/>
                  <a:ea typeface="Roboto"/>
                  <a:cs typeface="Roboto"/>
                  <a:sym typeface="Roboto"/>
                </a:rPr>
                <a:t>DATA ENGINEERING</a:t>
              </a:r>
              <a:endParaRPr sz="800" b="1">
                <a:solidFill>
                  <a:schemeClr val="accent2"/>
                </a:solidFill>
                <a:latin typeface="Roboto"/>
                <a:ea typeface="Roboto"/>
                <a:cs typeface="Roboto"/>
                <a:sym typeface="Roboto"/>
              </a:endParaRPr>
            </a:p>
          </p:txBody>
        </p:sp>
        <p:sp>
          <p:nvSpPr>
            <p:cNvPr id="353" name="Google Shape;353;p39"/>
            <p:cNvSpPr/>
            <p:nvPr/>
          </p:nvSpPr>
          <p:spPr>
            <a:xfrm>
              <a:off x="3945302" y="3961510"/>
              <a:ext cx="1204146" cy="417582"/>
            </a:xfrm>
            <a:prstGeom prst="flowChartTerminator">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accent3"/>
                </a:buClr>
                <a:buSzPts val="1000"/>
                <a:buFont typeface="Roboto Light"/>
                <a:buNone/>
              </a:pPr>
              <a:r>
                <a:rPr lang="en" sz="800" b="1">
                  <a:solidFill>
                    <a:schemeClr val="accent3"/>
                  </a:solidFill>
                  <a:latin typeface="Roboto"/>
                  <a:ea typeface="Roboto"/>
                  <a:cs typeface="Roboto"/>
                  <a:sym typeface="Roboto"/>
                </a:rPr>
                <a:t>DATA WAREHOUSE</a:t>
              </a:r>
              <a:endParaRPr sz="800" b="1">
                <a:solidFill>
                  <a:schemeClr val="accent3"/>
                </a:solidFill>
                <a:latin typeface="Roboto"/>
                <a:ea typeface="Roboto"/>
                <a:cs typeface="Roboto"/>
                <a:sym typeface="Roboto"/>
              </a:endParaRPr>
            </a:p>
          </p:txBody>
        </p:sp>
        <p:sp>
          <p:nvSpPr>
            <p:cNvPr id="354" name="Google Shape;354;p39"/>
            <p:cNvSpPr txBox="1"/>
            <p:nvPr/>
          </p:nvSpPr>
          <p:spPr>
            <a:xfrm>
              <a:off x="2599325" y="2806953"/>
              <a:ext cx="539400" cy="417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accent2"/>
                </a:buClr>
                <a:buSzPts val="2400"/>
                <a:buFont typeface="Roboto"/>
                <a:buNone/>
              </a:pPr>
              <a:r>
                <a:rPr lang="en" sz="2200">
                  <a:solidFill>
                    <a:schemeClr val="accent2"/>
                  </a:solidFill>
                  <a:latin typeface="Roboto"/>
                  <a:ea typeface="Roboto"/>
                  <a:cs typeface="Roboto"/>
                  <a:sym typeface="Roboto"/>
                </a:rPr>
                <a:t>02</a:t>
              </a:r>
              <a:endParaRPr sz="2200">
                <a:solidFill>
                  <a:schemeClr val="accent2"/>
                </a:solidFill>
                <a:latin typeface="Roboto"/>
                <a:ea typeface="Roboto"/>
                <a:cs typeface="Roboto"/>
                <a:sym typeface="Roboto"/>
              </a:endParaRPr>
            </a:p>
          </p:txBody>
        </p:sp>
        <p:sp>
          <p:nvSpPr>
            <p:cNvPr id="355" name="Google Shape;355;p39"/>
            <p:cNvSpPr txBox="1"/>
            <p:nvPr/>
          </p:nvSpPr>
          <p:spPr>
            <a:xfrm>
              <a:off x="707425" y="2525200"/>
              <a:ext cx="786600" cy="4443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lt1"/>
                </a:buClr>
                <a:buSzPts val="1400"/>
                <a:buFont typeface="Roboto"/>
                <a:buNone/>
              </a:pPr>
              <a:r>
                <a:rPr lang="en" sz="1200" b="1">
                  <a:solidFill>
                    <a:schemeClr val="accent1"/>
                  </a:solidFill>
                  <a:latin typeface="Roboto"/>
                  <a:ea typeface="Roboto"/>
                  <a:cs typeface="Roboto"/>
                  <a:sym typeface="Roboto"/>
                </a:rPr>
                <a:t>Collect</a:t>
              </a:r>
              <a:endParaRPr sz="1200" b="1">
                <a:solidFill>
                  <a:schemeClr val="accent1"/>
                </a:solidFill>
                <a:latin typeface="Roboto"/>
                <a:ea typeface="Roboto"/>
                <a:cs typeface="Roboto"/>
                <a:sym typeface="Roboto"/>
              </a:endParaRPr>
            </a:p>
          </p:txBody>
        </p:sp>
        <p:sp>
          <p:nvSpPr>
            <p:cNvPr id="356" name="Google Shape;356;p39"/>
            <p:cNvSpPr txBox="1"/>
            <p:nvPr/>
          </p:nvSpPr>
          <p:spPr>
            <a:xfrm>
              <a:off x="2475725" y="3777700"/>
              <a:ext cx="786600" cy="4443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lt1"/>
                </a:buClr>
                <a:buSzPts val="1400"/>
                <a:buFont typeface="Roboto"/>
                <a:buNone/>
              </a:pPr>
              <a:r>
                <a:rPr lang="en" sz="1200" b="1">
                  <a:solidFill>
                    <a:schemeClr val="accent2"/>
                  </a:solidFill>
                  <a:latin typeface="Roboto"/>
                  <a:ea typeface="Roboto"/>
                  <a:cs typeface="Roboto"/>
                  <a:sym typeface="Roboto"/>
                </a:rPr>
                <a:t>Enrich</a:t>
              </a:r>
              <a:endParaRPr sz="1200" b="1">
                <a:solidFill>
                  <a:schemeClr val="accent2"/>
                </a:solidFill>
                <a:latin typeface="Roboto"/>
                <a:ea typeface="Roboto"/>
                <a:cs typeface="Roboto"/>
                <a:sym typeface="Roboto"/>
              </a:endParaRPr>
            </a:p>
          </p:txBody>
        </p:sp>
        <p:sp>
          <p:nvSpPr>
            <p:cNvPr id="357" name="Google Shape;357;p39"/>
            <p:cNvSpPr txBox="1"/>
            <p:nvPr/>
          </p:nvSpPr>
          <p:spPr>
            <a:xfrm>
              <a:off x="4154075" y="2525200"/>
              <a:ext cx="786600" cy="4443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lt1"/>
                </a:buClr>
                <a:buSzPts val="1400"/>
                <a:buFont typeface="Roboto"/>
                <a:buNone/>
              </a:pPr>
              <a:r>
                <a:rPr lang="en" sz="1200" b="1">
                  <a:solidFill>
                    <a:schemeClr val="accent3"/>
                  </a:solidFill>
                  <a:latin typeface="Roboto"/>
                  <a:ea typeface="Roboto"/>
                  <a:cs typeface="Roboto"/>
                  <a:sym typeface="Roboto"/>
                </a:rPr>
                <a:t>Report</a:t>
              </a:r>
              <a:endParaRPr sz="1200" b="1">
                <a:solidFill>
                  <a:schemeClr val="accent3"/>
                </a:solidFill>
                <a:latin typeface="Roboto"/>
                <a:ea typeface="Roboto"/>
                <a:cs typeface="Roboto"/>
                <a:sym typeface="Roboto"/>
              </a:endParaRPr>
            </a:p>
          </p:txBody>
        </p:sp>
        <p:grpSp>
          <p:nvGrpSpPr>
            <p:cNvPr id="358" name="Google Shape;358;p39"/>
            <p:cNvGrpSpPr/>
            <p:nvPr/>
          </p:nvGrpSpPr>
          <p:grpSpPr>
            <a:xfrm>
              <a:off x="5600700" y="2067560"/>
              <a:ext cx="3128375" cy="2595025"/>
              <a:chOff x="5600700" y="2067560"/>
              <a:chExt cx="3128375" cy="2595025"/>
            </a:xfrm>
          </p:grpSpPr>
          <p:sp>
            <p:nvSpPr>
              <p:cNvPr id="359" name="Google Shape;359;p39"/>
              <p:cNvSpPr/>
              <p:nvPr/>
            </p:nvSpPr>
            <p:spPr>
              <a:xfrm>
                <a:off x="5600700" y="3290985"/>
                <a:ext cx="1371600" cy="1371600"/>
              </a:xfrm>
              <a:prstGeom prst="donut">
                <a:avLst>
                  <a:gd name="adj" fmla="val 11297"/>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000"/>
                  <a:buFont typeface="Roboto"/>
                  <a:buNone/>
                </a:pPr>
                <a:endParaRPr sz="800">
                  <a:solidFill>
                    <a:schemeClr val="dk1"/>
                  </a:solidFill>
                  <a:latin typeface="Roboto"/>
                  <a:ea typeface="Roboto"/>
                  <a:cs typeface="Roboto"/>
                  <a:sym typeface="Roboto"/>
                </a:endParaRPr>
              </a:p>
            </p:txBody>
          </p:sp>
          <p:sp>
            <p:nvSpPr>
              <p:cNvPr id="360" name="Google Shape;360;p39"/>
              <p:cNvSpPr/>
              <p:nvPr/>
            </p:nvSpPr>
            <p:spPr>
              <a:xfrm>
                <a:off x="7357475" y="2067560"/>
                <a:ext cx="1371600" cy="1371600"/>
              </a:xfrm>
              <a:prstGeom prst="donut">
                <a:avLst>
                  <a:gd name="adj" fmla="val 1129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000"/>
                  <a:buFont typeface="Roboto"/>
                  <a:buNone/>
                </a:pPr>
                <a:endParaRPr sz="800">
                  <a:solidFill>
                    <a:schemeClr val="dk1"/>
                  </a:solidFill>
                  <a:latin typeface="Roboto"/>
                  <a:ea typeface="Roboto"/>
                  <a:cs typeface="Roboto"/>
                  <a:sym typeface="Roboto"/>
                </a:endParaRPr>
              </a:p>
            </p:txBody>
          </p:sp>
          <p:sp>
            <p:nvSpPr>
              <p:cNvPr id="361" name="Google Shape;361;p39"/>
              <p:cNvSpPr txBox="1"/>
              <p:nvPr/>
            </p:nvSpPr>
            <p:spPr>
              <a:xfrm>
                <a:off x="6016800" y="2820153"/>
                <a:ext cx="539400" cy="391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accent4"/>
                  </a:buClr>
                  <a:buSzPts val="2400"/>
                  <a:buFont typeface="Roboto"/>
                  <a:buNone/>
                </a:pPr>
                <a:r>
                  <a:rPr lang="en" sz="2200">
                    <a:solidFill>
                      <a:schemeClr val="accent4"/>
                    </a:solidFill>
                    <a:latin typeface="Roboto"/>
                    <a:ea typeface="Roboto"/>
                    <a:cs typeface="Roboto"/>
                    <a:sym typeface="Roboto"/>
                  </a:rPr>
                  <a:t>04</a:t>
                </a:r>
                <a:endParaRPr sz="2200">
                  <a:solidFill>
                    <a:schemeClr val="accent4"/>
                  </a:solidFill>
                  <a:latin typeface="Roboto"/>
                  <a:ea typeface="Roboto"/>
                  <a:cs typeface="Roboto"/>
                  <a:sym typeface="Roboto"/>
                </a:endParaRPr>
              </a:p>
            </p:txBody>
          </p:sp>
          <p:sp>
            <p:nvSpPr>
              <p:cNvPr id="362" name="Google Shape;362;p39"/>
              <p:cNvSpPr txBox="1"/>
              <p:nvPr/>
            </p:nvSpPr>
            <p:spPr>
              <a:xfrm>
                <a:off x="7773438" y="3456260"/>
                <a:ext cx="539400" cy="391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accent5"/>
                  </a:buClr>
                  <a:buSzPts val="2400"/>
                  <a:buFont typeface="Roboto"/>
                  <a:buNone/>
                </a:pPr>
                <a:r>
                  <a:rPr lang="en" sz="2200">
                    <a:solidFill>
                      <a:schemeClr val="accent5"/>
                    </a:solidFill>
                    <a:latin typeface="Roboto"/>
                    <a:ea typeface="Roboto"/>
                    <a:cs typeface="Roboto"/>
                    <a:sym typeface="Roboto"/>
                  </a:rPr>
                  <a:t>05</a:t>
                </a:r>
                <a:endParaRPr sz="2200">
                  <a:solidFill>
                    <a:schemeClr val="accent5"/>
                  </a:solidFill>
                  <a:latin typeface="Roboto"/>
                  <a:ea typeface="Roboto"/>
                  <a:cs typeface="Roboto"/>
                  <a:sym typeface="Roboto"/>
                </a:endParaRPr>
              </a:p>
            </p:txBody>
          </p:sp>
          <p:sp>
            <p:nvSpPr>
              <p:cNvPr id="363" name="Google Shape;363;p39"/>
              <p:cNvSpPr/>
              <p:nvPr/>
            </p:nvSpPr>
            <p:spPr>
              <a:xfrm>
                <a:off x="5684427" y="2322935"/>
                <a:ext cx="1204146" cy="417582"/>
              </a:xfrm>
              <a:prstGeom prst="flowChartTerminator">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accent4"/>
                  </a:buClr>
                  <a:buSzPts val="1000"/>
                  <a:buFont typeface="Roboto Light"/>
                  <a:buNone/>
                </a:pPr>
                <a:r>
                  <a:rPr lang="en" sz="800" b="1">
                    <a:solidFill>
                      <a:schemeClr val="accent4"/>
                    </a:solidFill>
                    <a:latin typeface="Roboto"/>
                    <a:ea typeface="Roboto"/>
                    <a:cs typeface="Roboto"/>
                    <a:sym typeface="Roboto"/>
                  </a:rPr>
                  <a:t>OPERATIONAL DATABASE</a:t>
                </a:r>
                <a:endParaRPr sz="800" b="1">
                  <a:solidFill>
                    <a:schemeClr val="accent4"/>
                  </a:solidFill>
                  <a:latin typeface="Roboto"/>
                  <a:ea typeface="Roboto"/>
                  <a:cs typeface="Roboto"/>
                  <a:sym typeface="Roboto"/>
                </a:endParaRPr>
              </a:p>
            </p:txBody>
          </p:sp>
          <p:sp>
            <p:nvSpPr>
              <p:cNvPr id="364" name="Google Shape;364;p39"/>
              <p:cNvSpPr/>
              <p:nvPr/>
            </p:nvSpPr>
            <p:spPr>
              <a:xfrm>
                <a:off x="7441202" y="4003460"/>
                <a:ext cx="1204146" cy="417582"/>
              </a:xfrm>
              <a:prstGeom prst="flowChartTerminato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accent5"/>
                  </a:buClr>
                  <a:buSzPts val="1000"/>
                  <a:buFont typeface="Roboto Light"/>
                  <a:buNone/>
                </a:pPr>
                <a:r>
                  <a:rPr lang="en" sz="800" b="1">
                    <a:solidFill>
                      <a:schemeClr val="accent5"/>
                    </a:solidFill>
                    <a:latin typeface="Roboto"/>
                    <a:ea typeface="Roboto"/>
                    <a:cs typeface="Roboto"/>
                    <a:sym typeface="Roboto"/>
                  </a:rPr>
                  <a:t>MACHINE LEARNING &amp; AI</a:t>
                </a:r>
                <a:endParaRPr sz="800" b="1">
                  <a:solidFill>
                    <a:schemeClr val="accent5"/>
                  </a:solidFill>
                  <a:latin typeface="Roboto"/>
                  <a:ea typeface="Roboto"/>
                  <a:cs typeface="Roboto"/>
                  <a:sym typeface="Roboto"/>
                </a:endParaRPr>
              </a:p>
            </p:txBody>
          </p:sp>
          <p:sp>
            <p:nvSpPr>
              <p:cNvPr id="365" name="Google Shape;365;p39"/>
              <p:cNvSpPr txBox="1"/>
              <p:nvPr/>
            </p:nvSpPr>
            <p:spPr>
              <a:xfrm>
                <a:off x="5902013" y="3771100"/>
                <a:ext cx="786600" cy="4443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lt1"/>
                  </a:buClr>
                  <a:buSzPts val="1400"/>
                  <a:buFont typeface="Roboto"/>
                  <a:buNone/>
                </a:pPr>
                <a:r>
                  <a:rPr lang="en" sz="1200" b="1">
                    <a:solidFill>
                      <a:schemeClr val="accent4"/>
                    </a:solidFill>
                    <a:latin typeface="Roboto"/>
                    <a:ea typeface="Roboto"/>
                    <a:cs typeface="Roboto"/>
                    <a:sym typeface="Roboto"/>
                  </a:rPr>
                  <a:t>Serve</a:t>
                </a:r>
                <a:endParaRPr sz="1200" b="1">
                  <a:solidFill>
                    <a:schemeClr val="accent4"/>
                  </a:solidFill>
                  <a:latin typeface="Roboto"/>
                  <a:ea typeface="Roboto"/>
                  <a:cs typeface="Roboto"/>
                  <a:sym typeface="Roboto"/>
                </a:endParaRPr>
              </a:p>
            </p:txBody>
          </p:sp>
          <p:sp>
            <p:nvSpPr>
              <p:cNvPr id="366" name="Google Shape;366;p39"/>
              <p:cNvSpPr txBox="1"/>
              <p:nvPr/>
            </p:nvSpPr>
            <p:spPr>
              <a:xfrm>
                <a:off x="7649820" y="2554460"/>
                <a:ext cx="786600" cy="4443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lt1"/>
                  </a:buClr>
                  <a:buSzPts val="1400"/>
                  <a:buFont typeface="Roboto"/>
                  <a:buNone/>
                </a:pPr>
                <a:r>
                  <a:rPr lang="en" sz="1200" b="1">
                    <a:solidFill>
                      <a:schemeClr val="accent5"/>
                    </a:solidFill>
                    <a:latin typeface="Roboto"/>
                    <a:ea typeface="Roboto"/>
                    <a:cs typeface="Roboto"/>
                    <a:sym typeface="Roboto"/>
                  </a:rPr>
                  <a:t>Predict</a:t>
                </a:r>
                <a:endParaRPr sz="1200" b="1">
                  <a:solidFill>
                    <a:schemeClr val="accent5"/>
                  </a:solidFill>
                  <a:latin typeface="Roboto"/>
                  <a:ea typeface="Roboto"/>
                  <a:cs typeface="Roboto"/>
                  <a:sym typeface="Roboto"/>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0"/>
          <p:cNvSpPr txBox="1">
            <a:spLocks noGrp="1"/>
          </p:cNvSpPr>
          <p:nvPr>
            <p:ph type="title"/>
          </p:nvPr>
        </p:nvSpPr>
        <p:spPr>
          <a:xfrm>
            <a:off x="156900" y="130000"/>
            <a:ext cx="8305800" cy="41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Lato"/>
                <a:ea typeface="Lato"/>
                <a:cs typeface="Lato"/>
                <a:sym typeface="Lato"/>
              </a:rPr>
              <a:t>DEMO FLOW</a:t>
            </a:r>
            <a:endParaRPr sz="2200">
              <a:solidFill>
                <a:schemeClr val="dk1"/>
              </a:solidFill>
              <a:latin typeface="Lato"/>
              <a:ea typeface="Lato"/>
              <a:cs typeface="Lato"/>
              <a:sym typeface="Lato"/>
            </a:endParaRPr>
          </a:p>
        </p:txBody>
      </p:sp>
      <p:sp>
        <p:nvSpPr>
          <p:cNvPr id="372" name="Google Shape;372;p40"/>
          <p:cNvSpPr/>
          <p:nvPr/>
        </p:nvSpPr>
        <p:spPr>
          <a:xfrm>
            <a:off x="1590348" y="1650103"/>
            <a:ext cx="90600" cy="405000"/>
          </a:xfrm>
          <a:prstGeom prst="rect">
            <a:avLst/>
          </a:prstGeom>
          <a:solidFill>
            <a:srgbClr val="00A3A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Roboto"/>
              <a:ea typeface="Roboto"/>
              <a:cs typeface="Roboto"/>
              <a:sym typeface="Roboto"/>
            </a:endParaRPr>
          </a:p>
        </p:txBody>
      </p:sp>
      <p:sp>
        <p:nvSpPr>
          <p:cNvPr id="373" name="Google Shape;373;p40"/>
          <p:cNvSpPr/>
          <p:nvPr/>
        </p:nvSpPr>
        <p:spPr>
          <a:xfrm>
            <a:off x="2518905" y="1650103"/>
            <a:ext cx="90600" cy="405000"/>
          </a:xfrm>
          <a:prstGeom prst="rect">
            <a:avLst/>
          </a:prstGeom>
          <a:solidFill>
            <a:srgbClr val="00A3A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Roboto"/>
              <a:ea typeface="Roboto"/>
              <a:cs typeface="Roboto"/>
              <a:sym typeface="Roboto"/>
            </a:endParaRPr>
          </a:p>
        </p:txBody>
      </p:sp>
      <p:sp>
        <p:nvSpPr>
          <p:cNvPr id="374" name="Google Shape;374;p40"/>
          <p:cNvSpPr/>
          <p:nvPr/>
        </p:nvSpPr>
        <p:spPr>
          <a:xfrm>
            <a:off x="2673663" y="1650103"/>
            <a:ext cx="90600" cy="405000"/>
          </a:xfrm>
          <a:prstGeom prst="rect">
            <a:avLst/>
          </a:prstGeom>
          <a:solidFill>
            <a:srgbClr val="00A3A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Roboto"/>
              <a:ea typeface="Roboto"/>
              <a:cs typeface="Roboto"/>
              <a:sym typeface="Roboto"/>
            </a:endParaRPr>
          </a:p>
        </p:txBody>
      </p:sp>
      <p:sp>
        <p:nvSpPr>
          <p:cNvPr id="375" name="Google Shape;375;p40"/>
          <p:cNvSpPr/>
          <p:nvPr/>
        </p:nvSpPr>
        <p:spPr>
          <a:xfrm>
            <a:off x="1745107" y="1650103"/>
            <a:ext cx="90600" cy="405000"/>
          </a:xfrm>
          <a:prstGeom prst="rect">
            <a:avLst/>
          </a:prstGeom>
          <a:solidFill>
            <a:srgbClr val="00A3A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Roboto"/>
              <a:ea typeface="Roboto"/>
              <a:cs typeface="Roboto"/>
              <a:sym typeface="Roboto"/>
            </a:endParaRPr>
          </a:p>
        </p:txBody>
      </p:sp>
      <p:sp>
        <p:nvSpPr>
          <p:cNvPr id="376" name="Google Shape;376;p40"/>
          <p:cNvSpPr/>
          <p:nvPr/>
        </p:nvSpPr>
        <p:spPr>
          <a:xfrm>
            <a:off x="2054626" y="1650103"/>
            <a:ext cx="90600" cy="405000"/>
          </a:xfrm>
          <a:prstGeom prst="rect">
            <a:avLst/>
          </a:prstGeom>
          <a:solidFill>
            <a:srgbClr val="00A3A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Roboto"/>
              <a:ea typeface="Roboto"/>
              <a:cs typeface="Roboto"/>
              <a:sym typeface="Roboto"/>
            </a:endParaRPr>
          </a:p>
        </p:txBody>
      </p:sp>
      <p:sp>
        <p:nvSpPr>
          <p:cNvPr id="377" name="Google Shape;377;p40"/>
          <p:cNvSpPr/>
          <p:nvPr/>
        </p:nvSpPr>
        <p:spPr>
          <a:xfrm>
            <a:off x="2364146" y="1650103"/>
            <a:ext cx="90600" cy="405000"/>
          </a:xfrm>
          <a:prstGeom prst="rect">
            <a:avLst/>
          </a:prstGeom>
          <a:solidFill>
            <a:srgbClr val="00A3A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Roboto"/>
              <a:ea typeface="Roboto"/>
              <a:cs typeface="Roboto"/>
              <a:sym typeface="Roboto"/>
            </a:endParaRPr>
          </a:p>
        </p:txBody>
      </p:sp>
      <p:sp>
        <p:nvSpPr>
          <p:cNvPr id="378" name="Google Shape;378;p40"/>
          <p:cNvSpPr txBox="1"/>
          <p:nvPr/>
        </p:nvSpPr>
        <p:spPr>
          <a:xfrm>
            <a:off x="305375" y="1675100"/>
            <a:ext cx="11196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305868"/>
                </a:solidFill>
                <a:latin typeface="Roboto"/>
                <a:ea typeface="Roboto"/>
                <a:cs typeface="Roboto"/>
                <a:sym typeface="Roboto"/>
              </a:rPr>
              <a:t>topic: </a:t>
            </a:r>
            <a:br>
              <a:rPr lang="en" sz="1100">
                <a:solidFill>
                  <a:srgbClr val="305868"/>
                </a:solidFill>
                <a:latin typeface="Roboto"/>
                <a:ea typeface="Roboto"/>
                <a:cs typeface="Roboto"/>
                <a:sym typeface="Roboto"/>
              </a:rPr>
            </a:br>
            <a:r>
              <a:rPr lang="en" sz="1100" i="1">
                <a:solidFill>
                  <a:srgbClr val="0000FF"/>
                </a:solidFill>
                <a:latin typeface="Roboto"/>
                <a:ea typeface="Roboto"/>
                <a:cs typeface="Roboto"/>
                <a:sym typeface="Roboto"/>
              </a:rPr>
              <a:t>iot</a:t>
            </a:r>
            <a:endParaRPr sz="1100" i="1">
              <a:solidFill>
                <a:srgbClr val="0000FF"/>
              </a:solidFill>
              <a:latin typeface="Roboto"/>
              <a:ea typeface="Roboto"/>
              <a:cs typeface="Roboto"/>
              <a:sym typeface="Roboto"/>
            </a:endParaRPr>
          </a:p>
        </p:txBody>
      </p:sp>
      <p:pic>
        <p:nvPicPr>
          <p:cNvPr id="379" name="Google Shape;379;p40"/>
          <p:cNvPicPr preferRelativeResize="0"/>
          <p:nvPr/>
        </p:nvPicPr>
        <p:blipFill>
          <a:blip r:embed="rId3">
            <a:alphaModFix/>
          </a:blip>
          <a:stretch>
            <a:fillRect/>
          </a:stretch>
        </p:blipFill>
        <p:spPr>
          <a:xfrm>
            <a:off x="406035" y="1136853"/>
            <a:ext cx="526686" cy="526694"/>
          </a:xfrm>
          <a:prstGeom prst="rect">
            <a:avLst/>
          </a:prstGeom>
          <a:noFill/>
          <a:ln>
            <a:noFill/>
          </a:ln>
        </p:spPr>
      </p:pic>
      <p:graphicFrame>
        <p:nvGraphicFramePr>
          <p:cNvPr id="380" name="Google Shape;380;p40"/>
          <p:cNvGraphicFramePr/>
          <p:nvPr/>
        </p:nvGraphicFramePr>
        <p:xfrm>
          <a:off x="2950538" y="1497460"/>
          <a:ext cx="1570800" cy="624750"/>
        </p:xfrm>
        <a:graphic>
          <a:graphicData uri="http://schemas.openxmlformats.org/drawingml/2006/table">
            <a:tbl>
              <a:tblPr>
                <a:noFill/>
                <a:tableStyleId>{76F9E1F0-F68A-470F-AC7D-AC47780B61C1}</a:tableStyleId>
              </a:tblPr>
              <a:tblGrid>
                <a:gridCol w="392700">
                  <a:extLst>
                    <a:ext uri="{9D8B030D-6E8A-4147-A177-3AD203B41FA5}">
                      <a16:colId xmlns:a16="http://schemas.microsoft.com/office/drawing/2014/main" val="20000"/>
                    </a:ext>
                  </a:extLst>
                </a:gridCol>
                <a:gridCol w="392700">
                  <a:extLst>
                    <a:ext uri="{9D8B030D-6E8A-4147-A177-3AD203B41FA5}">
                      <a16:colId xmlns:a16="http://schemas.microsoft.com/office/drawing/2014/main" val="20001"/>
                    </a:ext>
                  </a:extLst>
                </a:gridCol>
                <a:gridCol w="392700">
                  <a:extLst>
                    <a:ext uri="{9D8B030D-6E8A-4147-A177-3AD203B41FA5}">
                      <a16:colId xmlns:a16="http://schemas.microsoft.com/office/drawing/2014/main" val="20002"/>
                    </a:ext>
                  </a:extLst>
                </a:gridCol>
                <a:gridCol w="392700">
                  <a:extLst>
                    <a:ext uri="{9D8B030D-6E8A-4147-A177-3AD203B41FA5}">
                      <a16:colId xmlns:a16="http://schemas.microsoft.com/office/drawing/2014/main" val="20003"/>
                    </a:ext>
                  </a:extLst>
                </a:gridCol>
              </a:tblGrid>
              <a:tr h="0">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extLst>
                  <a:ext uri="{0D108BD9-81ED-4DB2-BD59-A6C34878D82A}">
                    <a16:rowId xmlns:a16="http://schemas.microsoft.com/office/drawing/2014/main" val="10002"/>
                  </a:ext>
                </a:extLst>
              </a:tr>
            </a:tbl>
          </a:graphicData>
        </a:graphic>
      </p:graphicFrame>
      <p:pic>
        <p:nvPicPr>
          <p:cNvPr id="381" name="Google Shape;381;p40"/>
          <p:cNvPicPr preferRelativeResize="0"/>
          <p:nvPr/>
        </p:nvPicPr>
        <p:blipFill>
          <a:blip r:embed="rId4">
            <a:alphaModFix/>
          </a:blip>
          <a:stretch>
            <a:fillRect/>
          </a:stretch>
        </p:blipFill>
        <p:spPr>
          <a:xfrm>
            <a:off x="1497025" y="841774"/>
            <a:ext cx="1053400" cy="526700"/>
          </a:xfrm>
          <a:prstGeom prst="rect">
            <a:avLst/>
          </a:prstGeom>
          <a:noFill/>
          <a:ln>
            <a:noFill/>
          </a:ln>
        </p:spPr>
      </p:pic>
      <p:sp>
        <p:nvSpPr>
          <p:cNvPr id="382" name="Google Shape;382;p40"/>
          <p:cNvSpPr txBox="1"/>
          <p:nvPr/>
        </p:nvSpPr>
        <p:spPr>
          <a:xfrm>
            <a:off x="1414425" y="2031925"/>
            <a:ext cx="1494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7F7F7F"/>
                </a:solidFill>
                <a:latin typeface="Roboto"/>
                <a:ea typeface="Roboto"/>
                <a:cs typeface="Roboto"/>
                <a:sym typeface="Roboto"/>
              </a:rPr>
              <a:t>JSON message</a:t>
            </a:r>
            <a:br>
              <a:rPr lang="en" sz="1100">
                <a:solidFill>
                  <a:srgbClr val="7F7F7F"/>
                </a:solidFill>
                <a:latin typeface="Roboto"/>
                <a:ea typeface="Roboto"/>
                <a:cs typeface="Roboto"/>
                <a:sym typeface="Roboto"/>
              </a:rPr>
            </a:br>
            <a:r>
              <a:rPr lang="en" sz="1100">
                <a:solidFill>
                  <a:srgbClr val="7F7F7F"/>
                </a:solidFill>
                <a:latin typeface="Roboto"/>
                <a:ea typeface="Roboto"/>
                <a:cs typeface="Roboto"/>
                <a:sym typeface="Roboto"/>
              </a:rPr>
              <a:t>&gt; </a:t>
            </a:r>
            <a:r>
              <a:rPr lang="en" sz="1100" b="1">
                <a:solidFill>
                  <a:srgbClr val="7F7F7F"/>
                </a:solidFill>
                <a:latin typeface="Roboto"/>
                <a:ea typeface="Roboto"/>
                <a:cs typeface="Roboto"/>
                <a:sym typeface="Roboto"/>
              </a:rPr>
              <a:t>append only</a:t>
            </a:r>
            <a:endParaRPr sz="1100">
              <a:solidFill>
                <a:srgbClr val="305868"/>
              </a:solidFill>
              <a:latin typeface="Roboto"/>
              <a:ea typeface="Roboto"/>
              <a:cs typeface="Roboto"/>
              <a:sym typeface="Roboto"/>
            </a:endParaRPr>
          </a:p>
        </p:txBody>
      </p:sp>
      <p:cxnSp>
        <p:nvCxnSpPr>
          <p:cNvPr id="383" name="Google Shape;383;p40"/>
          <p:cNvCxnSpPr>
            <a:stCxn id="381" idx="2"/>
          </p:cNvCxnSpPr>
          <p:nvPr/>
        </p:nvCxnSpPr>
        <p:spPr>
          <a:xfrm flipH="1">
            <a:off x="1570125" y="1368474"/>
            <a:ext cx="453600" cy="233400"/>
          </a:xfrm>
          <a:prstGeom prst="straightConnector1">
            <a:avLst/>
          </a:prstGeom>
          <a:noFill/>
          <a:ln w="9525" cap="flat" cmpd="sng">
            <a:solidFill>
              <a:srgbClr val="BFBFBF"/>
            </a:solidFill>
            <a:prstDash val="solid"/>
            <a:round/>
            <a:headEnd type="none" w="med" len="med"/>
            <a:tailEnd type="none" w="med" len="med"/>
          </a:ln>
        </p:spPr>
      </p:cxnSp>
      <p:cxnSp>
        <p:nvCxnSpPr>
          <p:cNvPr id="384" name="Google Shape;384;p40"/>
          <p:cNvCxnSpPr/>
          <p:nvPr/>
        </p:nvCxnSpPr>
        <p:spPr>
          <a:xfrm>
            <a:off x="2334225" y="1372450"/>
            <a:ext cx="430200" cy="229500"/>
          </a:xfrm>
          <a:prstGeom prst="straightConnector1">
            <a:avLst/>
          </a:prstGeom>
          <a:noFill/>
          <a:ln w="9525" cap="flat" cmpd="sng">
            <a:solidFill>
              <a:srgbClr val="BFBFBF"/>
            </a:solidFill>
            <a:prstDash val="solid"/>
            <a:round/>
            <a:headEnd type="none" w="med" len="med"/>
            <a:tailEnd type="none" w="med" len="med"/>
          </a:ln>
        </p:spPr>
      </p:cxnSp>
      <p:sp>
        <p:nvSpPr>
          <p:cNvPr id="385" name="Google Shape;385;p40"/>
          <p:cNvSpPr/>
          <p:nvPr/>
        </p:nvSpPr>
        <p:spPr>
          <a:xfrm>
            <a:off x="1590348" y="2716903"/>
            <a:ext cx="90600" cy="405000"/>
          </a:xfrm>
          <a:prstGeom prst="rect">
            <a:avLst/>
          </a:prstGeom>
          <a:solidFill>
            <a:srgbClr val="FF83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Roboto"/>
              <a:ea typeface="Roboto"/>
              <a:cs typeface="Roboto"/>
              <a:sym typeface="Roboto"/>
            </a:endParaRPr>
          </a:p>
        </p:txBody>
      </p:sp>
      <p:sp>
        <p:nvSpPr>
          <p:cNvPr id="386" name="Google Shape;386;p40"/>
          <p:cNvSpPr/>
          <p:nvPr/>
        </p:nvSpPr>
        <p:spPr>
          <a:xfrm>
            <a:off x="2518905" y="2716903"/>
            <a:ext cx="90600" cy="405000"/>
          </a:xfrm>
          <a:prstGeom prst="rect">
            <a:avLst/>
          </a:prstGeom>
          <a:solidFill>
            <a:srgbClr val="FF83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Roboto"/>
              <a:ea typeface="Roboto"/>
              <a:cs typeface="Roboto"/>
              <a:sym typeface="Roboto"/>
            </a:endParaRPr>
          </a:p>
        </p:txBody>
      </p:sp>
      <p:sp>
        <p:nvSpPr>
          <p:cNvPr id="387" name="Google Shape;387;p40"/>
          <p:cNvSpPr/>
          <p:nvPr/>
        </p:nvSpPr>
        <p:spPr>
          <a:xfrm>
            <a:off x="2673663" y="2716903"/>
            <a:ext cx="90600" cy="405000"/>
          </a:xfrm>
          <a:prstGeom prst="rect">
            <a:avLst/>
          </a:prstGeom>
          <a:solidFill>
            <a:srgbClr val="FF83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Roboto"/>
              <a:ea typeface="Roboto"/>
              <a:cs typeface="Roboto"/>
              <a:sym typeface="Roboto"/>
            </a:endParaRPr>
          </a:p>
        </p:txBody>
      </p:sp>
      <p:sp>
        <p:nvSpPr>
          <p:cNvPr id="388" name="Google Shape;388;p40"/>
          <p:cNvSpPr/>
          <p:nvPr/>
        </p:nvSpPr>
        <p:spPr>
          <a:xfrm>
            <a:off x="1897507" y="2716903"/>
            <a:ext cx="90600" cy="405000"/>
          </a:xfrm>
          <a:prstGeom prst="rect">
            <a:avLst/>
          </a:prstGeom>
          <a:solidFill>
            <a:srgbClr val="FF83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Roboto"/>
              <a:ea typeface="Roboto"/>
              <a:cs typeface="Roboto"/>
              <a:sym typeface="Roboto"/>
            </a:endParaRPr>
          </a:p>
        </p:txBody>
      </p:sp>
      <p:sp>
        <p:nvSpPr>
          <p:cNvPr id="389" name="Google Shape;389;p40"/>
          <p:cNvSpPr/>
          <p:nvPr/>
        </p:nvSpPr>
        <p:spPr>
          <a:xfrm>
            <a:off x="2207026" y="2716903"/>
            <a:ext cx="90600" cy="405000"/>
          </a:xfrm>
          <a:prstGeom prst="rect">
            <a:avLst/>
          </a:prstGeom>
          <a:solidFill>
            <a:srgbClr val="FF83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Roboto"/>
              <a:ea typeface="Roboto"/>
              <a:cs typeface="Roboto"/>
              <a:sym typeface="Roboto"/>
            </a:endParaRPr>
          </a:p>
        </p:txBody>
      </p:sp>
      <p:sp>
        <p:nvSpPr>
          <p:cNvPr id="390" name="Google Shape;390;p40"/>
          <p:cNvSpPr/>
          <p:nvPr/>
        </p:nvSpPr>
        <p:spPr>
          <a:xfrm>
            <a:off x="2364146" y="2716903"/>
            <a:ext cx="90600" cy="405000"/>
          </a:xfrm>
          <a:prstGeom prst="rect">
            <a:avLst/>
          </a:prstGeom>
          <a:solidFill>
            <a:srgbClr val="FF83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Roboto"/>
              <a:ea typeface="Roboto"/>
              <a:cs typeface="Roboto"/>
              <a:sym typeface="Roboto"/>
            </a:endParaRPr>
          </a:p>
        </p:txBody>
      </p:sp>
      <p:sp>
        <p:nvSpPr>
          <p:cNvPr id="391" name="Google Shape;391;p40"/>
          <p:cNvSpPr txBox="1"/>
          <p:nvPr/>
        </p:nvSpPr>
        <p:spPr>
          <a:xfrm>
            <a:off x="305375" y="2741900"/>
            <a:ext cx="11196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305868"/>
                </a:solidFill>
                <a:latin typeface="Roboto"/>
                <a:ea typeface="Roboto"/>
                <a:cs typeface="Roboto"/>
                <a:sym typeface="Roboto"/>
              </a:rPr>
              <a:t>topic: </a:t>
            </a:r>
            <a:r>
              <a:rPr lang="en" sz="1100" i="1">
                <a:solidFill>
                  <a:srgbClr val="FF8300"/>
                </a:solidFill>
                <a:latin typeface="Roboto"/>
                <a:ea typeface="Roboto"/>
                <a:cs typeface="Roboto"/>
                <a:sym typeface="Roboto"/>
              </a:rPr>
              <a:t>kafka_LookupWeatherCondition</a:t>
            </a:r>
            <a:endParaRPr sz="1100" i="1">
              <a:solidFill>
                <a:srgbClr val="FF8300"/>
              </a:solidFill>
              <a:latin typeface="Roboto"/>
              <a:ea typeface="Roboto"/>
              <a:cs typeface="Roboto"/>
              <a:sym typeface="Roboto"/>
            </a:endParaRPr>
          </a:p>
        </p:txBody>
      </p:sp>
      <p:sp>
        <p:nvSpPr>
          <p:cNvPr id="392" name="Google Shape;392;p40"/>
          <p:cNvSpPr txBox="1"/>
          <p:nvPr/>
        </p:nvSpPr>
        <p:spPr>
          <a:xfrm>
            <a:off x="1414425" y="3098725"/>
            <a:ext cx="1920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305868"/>
                </a:solidFill>
                <a:latin typeface="Roboto"/>
                <a:ea typeface="Roboto"/>
                <a:cs typeface="Roboto"/>
                <a:sym typeface="Roboto"/>
              </a:rPr>
              <a:t>CSV message</a:t>
            </a:r>
            <a:endParaRPr sz="1100">
              <a:solidFill>
                <a:srgbClr val="305868"/>
              </a:solidFill>
              <a:latin typeface="Roboto"/>
              <a:ea typeface="Roboto"/>
              <a:cs typeface="Roboto"/>
              <a:sym typeface="Roboto"/>
            </a:endParaRPr>
          </a:p>
          <a:p>
            <a:pPr marL="0" lvl="0" indent="0" algn="l" rtl="0">
              <a:spcBef>
                <a:spcPts val="0"/>
              </a:spcBef>
              <a:spcAft>
                <a:spcPts val="0"/>
              </a:spcAft>
              <a:buNone/>
            </a:pPr>
            <a:r>
              <a:rPr lang="en" sz="1100">
                <a:solidFill>
                  <a:srgbClr val="7F7F7F"/>
                </a:solidFill>
                <a:latin typeface="Roboto"/>
                <a:ea typeface="Roboto"/>
                <a:cs typeface="Roboto"/>
                <a:sym typeface="Roboto"/>
              </a:rPr>
              <a:t>&gt; </a:t>
            </a:r>
            <a:r>
              <a:rPr lang="en" sz="1100" b="1">
                <a:solidFill>
                  <a:srgbClr val="7F7F7F"/>
                </a:solidFill>
                <a:latin typeface="Roboto"/>
                <a:ea typeface="Roboto"/>
                <a:cs typeface="Roboto"/>
                <a:sym typeface="Roboto"/>
              </a:rPr>
              <a:t>update / Key: StationId</a:t>
            </a:r>
            <a:endParaRPr sz="1100">
              <a:solidFill>
                <a:srgbClr val="305868"/>
              </a:solidFill>
              <a:latin typeface="Roboto"/>
              <a:ea typeface="Roboto"/>
              <a:cs typeface="Roboto"/>
              <a:sym typeface="Roboto"/>
            </a:endParaRPr>
          </a:p>
        </p:txBody>
      </p:sp>
      <p:pic>
        <p:nvPicPr>
          <p:cNvPr id="393" name="Google Shape;393;p40"/>
          <p:cNvPicPr preferRelativeResize="0"/>
          <p:nvPr/>
        </p:nvPicPr>
        <p:blipFill>
          <a:blip r:embed="rId5">
            <a:alphaModFix/>
          </a:blip>
          <a:stretch>
            <a:fillRect/>
          </a:stretch>
        </p:blipFill>
        <p:spPr>
          <a:xfrm>
            <a:off x="348975" y="2245262"/>
            <a:ext cx="617475" cy="617475"/>
          </a:xfrm>
          <a:prstGeom prst="rect">
            <a:avLst/>
          </a:prstGeom>
          <a:noFill/>
          <a:ln>
            <a:noFill/>
          </a:ln>
        </p:spPr>
      </p:pic>
      <p:graphicFrame>
        <p:nvGraphicFramePr>
          <p:cNvPr id="394" name="Google Shape;394;p40"/>
          <p:cNvGraphicFramePr/>
          <p:nvPr/>
        </p:nvGraphicFramePr>
        <p:xfrm>
          <a:off x="2950538" y="2640460"/>
          <a:ext cx="1570800" cy="624750"/>
        </p:xfrm>
        <a:graphic>
          <a:graphicData uri="http://schemas.openxmlformats.org/drawingml/2006/table">
            <a:tbl>
              <a:tblPr>
                <a:noFill/>
                <a:tableStyleId>{76F9E1F0-F68A-470F-AC7D-AC47780B61C1}</a:tableStyleId>
              </a:tblPr>
              <a:tblGrid>
                <a:gridCol w="392700">
                  <a:extLst>
                    <a:ext uri="{9D8B030D-6E8A-4147-A177-3AD203B41FA5}">
                      <a16:colId xmlns:a16="http://schemas.microsoft.com/office/drawing/2014/main" val="20000"/>
                    </a:ext>
                  </a:extLst>
                </a:gridCol>
                <a:gridCol w="392700">
                  <a:extLst>
                    <a:ext uri="{9D8B030D-6E8A-4147-A177-3AD203B41FA5}">
                      <a16:colId xmlns:a16="http://schemas.microsoft.com/office/drawing/2014/main" val="20001"/>
                    </a:ext>
                  </a:extLst>
                </a:gridCol>
                <a:gridCol w="392700">
                  <a:extLst>
                    <a:ext uri="{9D8B030D-6E8A-4147-A177-3AD203B41FA5}">
                      <a16:colId xmlns:a16="http://schemas.microsoft.com/office/drawing/2014/main" val="20002"/>
                    </a:ext>
                  </a:extLst>
                </a:gridCol>
                <a:gridCol w="392700">
                  <a:extLst>
                    <a:ext uri="{9D8B030D-6E8A-4147-A177-3AD203B41FA5}">
                      <a16:colId xmlns:a16="http://schemas.microsoft.com/office/drawing/2014/main" val="20003"/>
                    </a:ext>
                  </a:extLst>
                </a:gridCol>
              </a:tblGrid>
              <a:tr h="0">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extLst>
                  <a:ext uri="{0D108BD9-81ED-4DB2-BD59-A6C34878D82A}">
                    <a16:rowId xmlns:a16="http://schemas.microsoft.com/office/drawing/2014/main" val="10002"/>
                  </a:ext>
                </a:extLst>
              </a:tr>
            </a:tbl>
          </a:graphicData>
        </a:graphic>
      </p:graphicFrame>
      <p:sp>
        <p:nvSpPr>
          <p:cNvPr id="395" name="Google Shape;395;p40"/>
          <p:cNvSpPr txBox="1"/>
          <p:nvPr/>
        </p:nvSpPr>
        <p:spPr>
          <a:xfrm>
            <a:off x="2874350" y="2285800"/>
            <a:ext cx="1733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305868"/>
                </a:solidFill>
                <a:latin typeface="Roboto"/>
                <a:ea typeface="Roboto"/>
                <a:cs typeface="Roboto"/>
                <a:sym typeface="Roboto"/>
              </a:rPr>
              <a:t>Virtual Table:</a:t>
            </a:r>
            <a:br>
              <a:rPr lang="en" sz="800">
                <a:solidFill>
                  <a:srgbClr val="305868"/>
                </a:solidFill>
                <a:latin typeface="Roboto"/>
                <a:ea typeface="Roboto"/>
                <a:cs typeface="Roboto"/>
                <a:sym typeface="Roboto"/>
              </a:rPr>
            </a:br>
            <a:r>
              <a:rPr lang="en" sz="800" i="1">
                <a:solidFill>
                  <a:srgbClr val="305868"/>
                </a:solidFill>
                <a:latin typeface="Roboto"/>
                <a:ea typeface="Roboto"/>
                <a:cs typeface="Roboto"/>
                <a:sym typeface="Roboto"/>
              </a:rPr>
              <a:t>weather_condition_upsert</a:t>
            </a:r>
            <a:endParaRPr sz="800" i="1">
              <a:solidFill>
                <a:srgbClr val="305868"/>
              </a:solidFill>
              <a:latin typeface="Roboto"/>
              <a:ea typeface="Roboto"/>
              <a:cs typeface="Roboto"/>
              <a:sym typeface="Roboto"/>
            </a:endParaRPr>
          </a:p>
        </p:txBody>
      </p:sp>
      <p:sp>
        <p:nvSpPr>
          <p:cNvPr id="396" name="Google Shape;396;p40"/>
          <p:cNvSpPr txBox="1"/>
          <p:nvPr/>
        </p:nvSpPr>
        <p:spPr>
          <a:xfrm>
            <a:off x="1352475" y="3899325"/>
            <a:ext cx="14949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305868"/>
                </a:solidFill>
                <a:latin typeface="Roboto"/>
                <a:ea typeface="Roboto"/>
                <a:cs typeface="Roboto"/>
                <a:sym typeface="Roboto"/>
              </a:rPr>
              <a:t>Kudu table: </a:t>
            </a:r>
            <a:r>
              <a:rPr lang="en" sz="1100" i="1">
                <a:solidFill>
                  <a:srgbClr val="00B050"/>
                </a:solidFill>
                <a:latin typeface="Roboto"/>
                <a:ea typeface="Roboto"/>
                <a:cs typeface="Roboto"/>
                <a:sym typeface="Roboto"/>
              </a:rPr>
              <a:t>RefData_GeoLocation</a:t>
            </a:r>
            <a:endParaRPr sz="1100" i="1">
              <a:solidFill>
                <a:srgbClr val="00B050"/>
              </a:solidFill>
              <a:latin typeface="Roboto"/>
              <a:ea typeface="Roboto"/>
              <a:cs typeface="Roboto"/>
              <a:sym typeface="Roboto"/>
            </a:endParaRPr>
          </a:p>
        </p:txBody>
      </p:sp>
      <p:graphicFrame>
        <p:nvGraphicFramePr>
          <p:cNvPr id="397" name="Google Shape;397;p40"/>
          <p:cNvGraphicFramePr/>
          <p:nvPr/>
        </p:nvGraphicFramePr>
        <p:xfrm>
          <a:off x="2950538" y="3899325"/>
          <a:ext cx="1570800" cy="624750"/>
        </p:xfrm>
        <a:graphic>
          <a:graphicData uri="http://schemas.openxmlformats.org/drawingml/2006/table">
            <a:tbl>
              <a:tblPr>
                <a:noFill/>
                <a:tableStyleId>{76F9E1F0-F68A-470F-AC7D-AC47780B61C1}</a:tableStyleId>
              </a:tblPr>
              <a:tblGrid>
                <a:gridCol w="392700">
                  <a:extLst>
                    <a:ext uri="{9D8B030D-6E8A-4147-A177-3AD203B41FA5}">
                      <a16:colId xmlns:a16="http://schemas.microsoft.com/office/drawing/2014/main" val="20000"/>
                    </a:ext>
                  </a:extLst>
                </a:gridCol>
                <a:gridCol w="392700">
                  <a:extLst>
                    <a:ext uri="{9D8B030D-6E8A-4147-A177-3AD203B41FA5}">
                      <a16:colId xmlns:a16="http://schemas.microsoft.com/office/drawing/2014/main" val="20001"/>
                    </a:ext>
                  </a:extLst>
                </a:gridCol>
                <a:gridCol w="392700">
                  <a:extLst>
                    <a:ext uri="{9D8B030D-6E8A-4147-A177-3AD203B41FA5}">
                      <a16:colId xmlns:a16="http://schemas.microsoft.com/office/drawing/2014/main" val="20002"/>
                    </a:ext>
                  </a:extLst>
                </a:gridCol>
                <a:gridCol w="392700">
                  <a:extLst>
                    <a:ext uri="{9D8B030D-6E8A-4147-A177-3AD203B41FA5}">
                      <a16:colId xmlns:a16="http://schemas.microsoft.com/office/drawing/2014/main" val="20003"/>
                    </a:ext>
                  </a:extLst>
                </a:gridCol>
              </a:tblGrid>
              <a:tr h="0">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extLst>
                  <a:ext uri="{0D108BD9-81ED-4DB2-BD59-A6C34878D82A}">
                    <a16:rowId xmlns:a16="http://schemas.microsoft.com/office/drawing/2014/main" val="10002"/>
                  </a:ext>
                </a:extLst>
              </a:tr>
            </a:tbl>
          </a:graphicData>
        </a:graphic>
      </p:graphicFrame>
      <p:graphicFrame>
        <p:nvGraphicFramePr>
          <p:cNvPr id="398" name="Google Shape;398;p40"/>
          <p:cNvGraphicFramePr/>
          <p:nvPr/>
        </p:nvGraphicFramePr>
        <p:xfrm>
          <a:off x="6046163" y="3899338"/>
          <a:ext cx="1570800" cy="624750"/>
        </p:xfrm>
        <a:graphic>
          <a:graphicData uri="http://schemas.openxmlformats.org/drawingml/2006/table">
            <a:tbl>
              <a:tblPr>
                <a:noFill/>
                <a:tableStyleId>{76F9E1F0-F68A-470F-AC7D-AC47780B61C1}</a:tableStyleId>
              </a:tblPr>
              <a:tblGrid>
                <a:gridCol w="392700">
                  <a:extLst>
                    <a:ext uri="{9D8B030D-6E8A-4147-A177-3AD203B41FA5}">
                      <a16:colId xmlns:a16="http://schemas.microsoft.com/office/drawing/2014/main" val="20000"/>
                    </a:ext>
                  </a:extLst>
                </a:gridCol>
                <a:gridCol w="392700">
                  <a:extLst>
                    <a:ext uri="{9D8B030D-6E8A-4147-A177-3AD203B41FA5}">
                      <a16:colId xmlns:a16="http://schemas.microsoft.com/office/drawing/2014/main" val="20001"/>
                    </a:ext>
                  </a:extLst>
                </a:gridCol>
                <a:gridCol w="392700">
                  <a:extLst>
                    <a:ext uri="{9D8B030D-6E8A-4147-A177-3AD203B41FA5}">
                      <a16:colId xmlns:a16="http://schemas.microsoft.com/office/drawing/2014/main" val="20002"/>
                    </a:ext>
                  </a:extLst>
                </a:gridCol>
                <a:gridCol w="392700">
                  <a:extLst>
                    <a:ext uri="{9D8B030D-6E8A-4147-A177-3AD203B41FA5}">
                      <a16:colId xmlns:a16="http://schemas.microsoft.com/office/drawing/2014/main" val="20003"/>
                    </a:ext>
                  </a:extLst>
                </a:gridCol>
              </a:tblGrid>
              <a:tr h="0">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tc>
                  <a:txBody>
                    <a:bodyPr/>
                    <a:lstStyle/>
                    <a:p>
                      <a:pPr marL="0" lvl="0" indent="0" algn="l" rtl="0">
                        <a:spcBef>
                          <a:spcPts val="0"/>
                        </a:spcBef>
                        <a:spcAft>
                          <a:spcPts val="0"/>
                        </a:spcAft>
                        <a:buNone/>
                      </a:pPr>
                      <a:endParaRPr sz="100"/>
                    </a:p>
                  </a:txBody>
                  <a:tcPr marL="91425" marR="91425" marT="91425" marB="91425"/>
                </a:tc>
                <a:extLst>
                  <a:ext uri="{0D108BD9-81ED-4DB2-BD59-A6C34878D82A}">
                    <a16:rowId xmlns:a16="http://schemas.microsoft.com/office/drawing/2014/main" val="10002"/>
                  </a:ext>
                </a:extLst>
              </a:tr>
            </a:tbl>
          </a:graphicData>
        </a:graphic>
      </p:graphicFrame>
      <p:sp>
        <p:nvSpPr>
          <p:cNvPr id="399" name="Google Shape;399;p40"/>
          <p:cNvSpPr txBox="1"/>
          <p:nvPr/>
        </p:nvSpPr>
        <p:spPr>
          <a:xfrm>
            <a:off x="2874350" y="1142800"/>
            <a:ext cx="1733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305868"/>
                </a:solidFill>
                <a:latin typeface="Roboto"/>
                <a:ea typeface="Roboto"/>
                <a:cs typeface="Roboto"/>
                <a:sym typeface="Roboto"/>
              </a:rPr>
              <a:t>Virtual Table:</a:t>
            </a:r>
            <a:br>
              <a:rPr lang="en" sz="800">
                <a:solidFill>
                  <a:srgbClr val="305868"/>
                </a:solidFill>
                <a:latin typeface="Roboto"/>
                <a:ea typeface="Roboto"/>
                <a:cs typeface="Roboto"/>
                <a:sym typeface="Roboto"/>
              </a:rPr>
            </a:br>
            <a:r>
              <a:rPr lang="en" sz="800" i="1">
                <a:solidFill>
                  <a:srgbClr val="305868"/>
                </a:solidFill>
                <a:latin typeface="Roboto"/>
                <a:ea typeface="Roboto"/>
                <a:cs typeface="Roboto"/>
                <a:sym typeface="Roboto"/>
              </a:rPr>
              <a:t>iot_enriched_source</a:t>
            </a:r>
            <a:endParaRPr sz="800" i="1">
              <a:solidFill>
                <a:srgbClr val="305868"/>
              </a:solidFill>
              <a:latin typeface="Roboto"/>
              <a:ea typeface="Roboto"/>
              <a:cs typeface="Roboto"/>
              <a:sym typeface="Roboto"/>
            </a:endParaRPr>
          </a:p>
        </p:txBody>
      </p:sp>
      <p:sp>
        <p:nvSpPr>
          <p:cNvPr id="400" name="Google Shape;400;p40"/>
          <p:cNvSpPr txBox="1"/>
          <p:nvPr/>
        </p:nvSpPr>
        <p:spPr>
          <a:xfrm>
            <a:off x="2874350" y="3546650"/>
            <a:ext cx="1733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305868"/>
                </a:solidFill>
                <a:latin typeface="Roboto"/>
                <a:ea typeface="Roboto"/>
                <a:cs typeface="Roboto"/>
                <a:sym typeface="Roboto"/>
              </a:rPr>
              <a:t>Virtual Table:</a:t>
            </a:r>
            <a:br>
              <a:rPr lang="en" sz="800">
                <a:solidFill>
                  <a:srgbClr val="305868"/>
                </a:solidFill>
                <a:latin typeface="Roboto"/>
                <a:ea typeface="Roboto"/>
                <a:cs typeface="Roboto"/>
                <a:sym typeface="Roboto"/>
              </a:rPr>
            </a:br>
            <a:r>
              <a:rPr lang="en" sz="800" i="1">
                <a:solidFill>
                  <a:srgbClr val="305868"/>
                </a:solidFill>
                <a:latin typeface="Roboto"/>
                <a:ea typeface="Roboto"/>
                <a:cs typeface="Roboto"/>
                <a:sym typeface="Roboto"/>
              </a:rPr>
              <a:t>refdata_geolocation</a:t>
            </a:r>
            <a:endParaRPr sz="800" i="1">
              <a:solidFill>
                <a:srgbClr val="305868"/>
              </a:solidFill>
              <a:latin typeface="Roboto"/>
              <a:ea typeface="Roboto"/>
              <a:cs typeface="Roboto"/>
              <a:sym typeface="Roboto"/>
            </a:endParaRPr>
          </a:p>
        </p:txBody>
      </p:sp>
      <p:sp>
        <p:nvSpPr>
          <p:cNvPr id="401" name="Google Shape;401;p40"/>
          <p:cNvSpPr txBox="1"/>
          <p:nvPr/>
        </p:nvSpPr>
        <p:spPr>
          <a:xfrm>
            <a:off x="5141300" y="4009500"/>
            <a:ext cx="1733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305868"/>
                </a:solidFill>
                <a:latin typeface="Roboto"/>
                <a:ea typeface="Roboto"/>
                <a:cs typeface="Roboto"/>
                <a:sym typeface="Roboto"/>
              </a:rPr>
              <a:t>Virtual Table:</a:t>
            </a:r>
            <a:br>
              <a:rPr lang="en" sz="800">
                <a:solidFill>
                  <a:srgbClr val="305868"/>
                </a:solidFill>
                <a:latin typeface="Roboto"/>
                <a:ea typeface="Roboto"/>
                <a:cs typeface="Roboto"/>
                <a:sym typeface="Roboto"/>
              </a:rPr>
            </a:br>
            <a:r>
              <a:rPr lang="en" sz="800" i="1">
                <a:solidFill>
                  <a:srgbClr val="305868"/>
                </a:solidFill>
                <a:latin typeface="Roboto"/>
                <a:ea typeface="Roboto"/>
                <a:cs typeface="Roboto"/>
                <a:sym typeface="Roboto"/>
              </a:rPr>
              <a:t>sensors_joined</a:t>
            </a:r>
            <a:endParaRPr sz="800" i="1">
              <a:solidFill>
                <a:srgbClr val="305868"/>
              </a:solidFill>
              <a:latin typeface="Roboto"/>
              <a:ea typeface="Roboto"/>
              <a:cs typeface="Roboto"/>
              <a:sym typeface="Roboto"/>
            </a:endParaRPr>
          </a:p>
        </p:txBody>
      </p:sp>
      <p:sp>
        <p:nvSpPr>
          <p:cNvPr id="402" name="Google Shape;402;p40"/>
          <p:cNvSpPr/>
          <p:nvPr/>
        </p:nvSpPr>
        <p:spPr>
          <a:xfrm>
            <a:off x="5563238" y="2055097"/>
            <a:ext cx="1080000" cy="810000"/>
          </a:xfrm>
          <a:prstGeom prst="rect">
            <a:avLst/>
          </a:prstGeom>
          <a:solidFill>
            <a:srgbClr val="CFE2F3"/>
          </a:solidFill>
          <a:ln w="9525" cap="flat" cmpd="sng">
            <a:solidFill>
              <a:srgbClr val="1D79A2"/>
            </a:solidFill>
            <a:prstDash val="solid"/>
            <a:round/>
            <a:headEnd type="none" w="sm" len="sm"/>
            <a:tailEnd type="none" w="sm" len="sm"/>
          </a:ln>
        </p:spPr>
        <p:txBody>
          <a:bodyPr spcFirstLastPara="1" wrap="square" lIns="68575" tIns="34275" rIns="68575" bIns="34275" anchor="b" anchorCtr="0">
            <a:noAutofit/>
          </a:bodyPr>
          <a:lstStyle/>
          <a:p>
            <a:pPr marL="0" lvl="0" indent="0" algn="ctr" rtl="0">
              <a:spcBef>
                <a:spcPts val="0"/>
              </a:spcBef>
              <a:spcAft>
                <a:spcPts val="0"/>
              </a:spcAft>
              <a:buClr>
                <a:srgbClr val="000000"/>
              </a:buClr>
              <a:buSzPts val="1100"/>
              <a:buFont typeface="Arial"/>
              <a:buNone/>
            </a:pPr>
            <a:r>
              <a:rPr lang="en" sz="1800">
                <a:solidFill>
                  <a:srgbClr val="FF8300"/>
                </a:solidFill>
                <a:latin typeface="Roboto"/>
                <a:ea typeface="Roboto"/>
                <a:cs typeface="Roboto"/>
                <a:sym typeface="Roboto"/>
              </a:rPr>
              <a:t>JOIN</a:t>
            </a:r>
            <a:endParaRPr sz="900" b="1" i="0" u="none" strike="noStrike" cap="none">
              <a:solidFill>
                <a:srgbClr val="008CFF"/>
              </a:solidFill>
              <a:latin typeface="Roboto"/>
              <a:ea typeface="Roboto"/>
              <a:cs typeface="Roboto"/>
              <a:sym typeface="Roboto"/>
            </a:endParaRPr>
          </a:p>
        </p:txBody>
      </p:sp>
      <p:sp>
        <p:nvSpPr>
          <p:cNvPr id="403" name="Google Shape;403;p40"/>
          <p:cNvSpPr txBox="1"/>
          <p:nvPr/>
        </p:nvSpPr>
        <p:spPr>
          <a:xfrm>
            <a:off x="7685150" y="3977738"/>
            <a:ext cx="1148400" cy="4386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100">
                <a:solidFill>
                  <a:srgbClr val="305868"/>
                </a:solidFill>
                <a:latin typeface="Roboto"/>
                <a:ea typeface="Roboto"/>
                <a:cs typeface="Roboto"/>
                <a:sym typeface="Roboto"/>
              </a:rPr>
              <a:t>Kudu table: </a:t>
            </a:r>
            <a:r>
              <a:rPr lang="en" sz="1100" i="1">
                <a:solidFill>
                  <a:srgbClr val="008CFF"/>
                </a:solidFill>
                <a:latin typeface="Roboto"/>
                <a:ea typeface="Roboto"/>
                <a:cs typeface="Roboto"/>
                <a:sym typeface="Roboto"/>
              </a:rPr>
              <a:t>sensors_joined</a:t>
            </a:r>
            <a:endParaRPr sz="1100" i="1">
              <a:solidFill>
                <a:srgbClr val="008CFF"/>
              </a:solidFill>
              <a:latin typeface="Roboto"/>
              <a:ea typeface="Roboto"/>
              <a:cs typeface="Roboto"/>
              <a:sym typeface="Roboto"/>
            </a:endParaRPr>
          </a:p>
        </p:txBody>
      </p:sp>
      <p:pic>
        <p:nvPicPr>
          <p:cNvPr id="404" name="Google Shape;404;p40"/>
          <p:cNvPicPr preferRelativeResize="0"/>
          <p:nvPr/>
        </p:nvPicPr>
        <p:blipFill rotWithShape="1">
          <a:blip r:embed="rId6">
            <a:alphaModFix/>
          </a:blip>
          <a:srcRect/>
          <a:stretch/>
        </p:blipFill>
        <p:spPr>
          <a:xfrm>
            <a:off x="6326300" y="3156250"/>
            <a:ext cx="847432" cy="405000"/>
          </a:xfrm>
          <a:prstGeom prst="rect">
            <a:avLst/>
          </a:prstGeom>
          <a:noFill/>
          <a:ln>
            <a:noFill/>
          </a:ln>
        </p:spPr>
      </p:pic>
      <p:pic>
        <p:nvPicPr>
          <p:cNvPr id="405" name="Google Shape;405;p40"/>
          <p:cNvPicPr preferRelativeResize="0"/>
          <p:nvPr/>
        </p:nvPicPr>
        <p:blipFill rotWithShape="1">
          <a:blip r:embed="rId7">
            <a:alphaModFix/>
          </a:blip>
          <a:srcRect/>
          <a:stretch/>
        </p:blipFill>
        <p:spPr>
          <a:xfrm>
            <a:off x="1618850" y="4337913"/>
            <a:ext cx="616500" cy="444962"/>
          </a:xfrm>
          <a:prstGeom prst="rect">
            <a:avLst/>
          </a:prstGeom>
          <a:noFill/>
          <a:ln>
            <a:noFill/>
          </a:ln>
        </p:spPr>
      </p:pic>
      <p:sp>
        <p:nvSpPr>
          <p:cNvPr id="406" name="Google Shape;406;p40"/>
          <p:cNvSpPr/>
          <p:nvPr/>
        </p:nvSpPr>
        <p:spPr>
          <a:xfrm>
            <a:off x="6969953" y="2022850"/>
            <a:ext cx="1375500" cy="874500"/>
          </a:xfrm>
          <a:prstGeom prst="rect">
            <a:avLst/>
          </a:prstGeom>
          <a:solidFill>
            <a:srgbClr val="CFE2F3"/>
          </a:solidFill>
          <a:ln w="9525" cap="flat" cmpd="sng">
            <a:solidFill>
              <a:srgbClr val="1D79A2"/>
            </a:solidFill>
            <a:prstDash val="solid"/>
            <a:round/>
            <a:headEnd type="none" w="sm" len="sm"/>
            <a:tailEnd type="none" w="sm" len="sm"/>
          </a:ln>
        </p:spPr>
        <p:txBody>
          <a:bodyPr spcFirstLastPara="1" wrap="square" lIns="68575" tIns="34275" rIns="68575" bIns="34275" anchor="b" anchorCtr="0">
            <a:noAutofit/>
          </a:bodyPr>
          <a:lstStyle/>
          <a:p>
            <a:pPr marL="0" lvl="0" indent="0" algn="ctr" rtl="0">
              <a:spcBef>
                <a:spcPts val="0"/>
              </a:spcBef>
              <a:spcAft>
                <a:spcPts val="0"/>
              </a:spcAft>
              <a:buClr>
                <a:srgbClr val="000000"/>
              </a:buClr>
              <a:buSzPts val="1100"/>
              <a:buFont typeface="Arial"/>
              <a:buNone/>
            </a:pPr>
            <a:r>
              <a:rPr lang="en" sz="1600">
                <a:solidFill>
                  <a:srgbClr val="FF8300"/>
                </a:solidFill>
                <a:latin typeface="Roboto"/>
                <a:ea typeface="Roboto"/>
                <a:cs typeface="Roboto"/>
                <a:sym typeface="Roboto"/>
              </a:rPr>
              <a:t>Data Visualization</a:t>
            </a:r>
            <a:endParaRPr sz="700" b="1" i="0" u="none" strike="noStrike" cap="none">
              <a:solidFill>
                <a:srgbClr val="008CFF"/>
              </a:solidFill>
              <a:latin typeface="Roboto"/>
              <a:ea typeface="Roboto"/>
              <a:cs typeface="Roboto"/>
              <a:sym typeface="Roboto"/>
            </a:endParaRPr>
          </a:p>
        </p:txBody>
      </p:sp>
      <p:cxnSp>
        <p:nvCxnSpPr>
          <p:cNvPr id="407" name="Google Shape;407;p40"/>
          <p:cNvCxnSpPr>
            <a:stCxn id="402" idx="1"/>
          </p:cNvCxnSpPr>
          <p:nvPr/>
        </p:nvCxnSpPr>
        <p:spPr>
          <a:xfrm flipH="1">
            <a:off x="4742438" y="2460097"/>
            <a:ext cx="820800" cy="557400"/>
          </a:xfrm>
          <a:prstGeom prst="straightConnector1">
            <a:avLst/>
          </a:prstGeom>
          <a:noFill/>
          <a:ln w="28575" cap="flat" cmpd="sng">
            <a:solidFill>
              <a:srgbClr val="23A4DC"/>
            </a:solidFill>
            <a:prstDash val="solid"/>
            <a:round/>
            <a:headEnd type="none" w="sm" len="sm"/>
            <a:tailEnd type="triangle" w="med" len="med"/>
          </a:ln>
        </p:spPr>
      </p:cxnSp>
      <p:cxnSp>
        <p:nvCxnSpPr>
          <p:cNvPr id="408" name="Google Shape;408;p40"/>
          <p:cNvCxnSpPr>
            <a:stCxn id="402" idx="1"/>
          </p:cNvCxnSpPr>
          <p:nvPr/>
        </p:nvCxnSpPr>
        <p:spPr>
          <a:xfrm rot="10800000">
            <a:off x="4713638" y="1864897"/>
            <a:ext cx="849600" cy="595200"/>
          </a:xfrm>
          <a:prstGeom prst="straightConnector1">
            <a:avLst/>
          </a:prstGeom>
          <a:noFill/>
          <a:ln w="28575" cap="flat" cmpd="sng">
            <a:solidFill>
              <a:srgbClr val="23A4DC"/>
            </a:solidFill>
            <a:prstDash val="solid"/>
            <a:round/>
            <a:headEnd type="none" w="sm" len="sm"/>
            <a:tailEnd type="triangle" w="med" len="med"/>
          </a:ln>
        </p:spPr>
      </p:cxnSp>
      <p:cxnSp>
        <p:nvCxnSpPr>
          <p:cNvPr id="409" name="Google Shape;409;p40"/>
          <p:cNvCxnSpPr>
            <a:stCxn id="402" idx="1"/>
            <a:endCxn id="400" idx="3"/>
          </p:cNvCxnSpPr>
          <p:nvPr/>
        </p:nvCxnSpPr>
        <p:spPr>
          <a:xfrm flipH="1">
            <a:off x="4607738" y="2460097"/>
            <a:ext cx="955500" cy="1302000"/>
          </a:xfrm>
          <a:prstGeom prst="straightConnector1">
            <a:avLst/>
          </a:prstGeom>
          <a:noFill/>
          <a:ln w="28575" cap="flat" cmpd="sng">
            <a:solidFill>
              <a:srgbClr val="23A4DC"/>
            </a:solidFill>
            <a:prstDash val="solid"/>
            <a:round/>
            <a:headEnd type="none" w="sm" len="sm"/>
            <a:tailEnd type="triangle" w="med" len="med"/>
          </a:ln>
        </p:spPr>
      </p:cxnSp>
      <p:cxnSp>
        <p:nvCxnSpPr>
          <p:cNvPr id="410" name="Google Shape;410;p40"/>
          <p:cNvCxnSpPr>
            <a:stCxn id="402" idx="2"/>
          </p:cNvCxnSpPr>
          <p:nvPr/>
        </p:nvCxnSpPr>
        <p:spPr>
          <a:xfrm>
            <a:off x="6103238" y="2865097"/>
            <a:ext cx="202200" cy="983100"/>
          </a:xfrm>
          <a:prstGeom prst="straightConnector1">
            <a:avLst/>
          </a:prstGeom>
          <a:noFill/>
          <a:ln w="28575" cap="flat" cmpd="sng">
            <a:solidFill>
              <a:srgbClr val="23A4DC"/>
            </a:solidFill>
            <a:prstDash val="solid"/>
            <a:round/>
            <a:headEnd type="none" w="sm" len="sm"/>
            <a:tailEnd type="triangle" w="med" len="med"/>
          </a:ln>
        </p:spPr>
      </p:cxnSp>
      <p:cxnSp>
        <p:nvCxnSpPr>
          <p:cNvPr id="411" name="Google Shape;411;p40"/>
          <p:cNvCxnSpPr>
            <a:endCxn id="406" idx="2"/>
          </p:cNvCxnSpPr>
          <p:nvPr/>
        </p:nvCxnSpPr>
        <p:spPr>
          <a:xfrm rot="10800000" flipH="1">
            <a:off x="7115303" y="2897350"/>
            <a:ext cx="542400" cy="931800"/>
          </a:xfrm>
          <a:prstGeom prst="straightConnector1">
            <a:avLst/>
          </a:prstGeom>
          <a:noFill/>
          <a:ln w="28575" cap="flat" cmpd="sng">
            <a:solidFill>
              <a:srgbClr val="23A4DC"/>
            </a:solidFill>
            <a:prstDash val="solid"/>
            <a:round/>
            <a:headEnd type="none" w="sm" len="sm"/>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1"/>
          <p:cNvSpPr txBox="1">
            <a:spLocks noGrp="1"/>
          </p:cNvSpPr>
          <p:nvPr>
            <p:ph type="title"/>
          </p:nvPr>
        </p:nvSpPr>
        <p:spPr>
          <a:xfrm>
            <a:off x="419100" y="457200"/>
            <a:ext cx="8305800" cy="4176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Collection Phase</a:t>
            </a:r>
            <a:endParaRPr/>
          </a:p>
        </p:txBody>
      </p:sp>
      <p:sp>
        <p:nvSpPr>
          <p:cNvPr id="417" name="Google Shape;417;p41"/>
          <p:cNvSpPr txBox="1">
            <a:spLocks noGrp="1"/>
          </p:cNvSpPr>
          <p:nvPr>
            <p:ph type="body" idx="1"/>
          </p:nvPr>
        </p:nvSpPr>
        <p:spPr>
          <a:xfrm>
            <a:off x="419100" y="933450"/>
            <a:ext cx="8305800" cy="308100"/>
          </a:xfrm>
          <a:prstGeom prst="rect">
            <a:avLst/>
          </a:prstGeom>
        </p:spPr>
        <p:txBody>
          <a:bodyPr spcFirstLastPara="1" wrap="square" lIns="0" tIns="22850" rIns="0" bIns="45700" anchor="t" anchorCtr="0">
            <a:noAutofit/>
          </a:bodyPr>
          <a:lstStyle/>
          <a:p>
            <a:pPr marL="0" lvl="0" indent="0" algn="l" rtl="0">
              <a:spcBef>
                <a:spcPts val="500"/>
              </a:spcBef>
              <a:spcAft>
                <a:spcPts val="0"/>
              </a:spcAft>
              <a:buNone/>
            </a:pPr>
            <a:r>
              <a:rPr lang="en"/>
              <a:t>Collect data from the edge</a:t>
            </a:r>
            <a:endParaRPr/>
          </a:p>
        </p:txBody>
      </p:sp>
      <p:pic>
        <p:nvPicPr>
          <p:cNvPr id="418" name="Google Shape;418;p41"/>
          <p:cNvPicPr preferRelativeResize="0"/>
          <p:nvPr/>
        </p:nvPicPr>
        <p:blipFill>
          <a:blip r:embed="rId3">
            <a:alphaModFix/>
          </a:blip>
          <a:stretch>
            <a:fillRect/>
          </a:stretch>
        </p:blipFill>
        <p:spPr>
          <a:xfrm>
            <a:off x="715110" y="1522635"/>
            <a:ext cx="718375" cy="718375"/>
          </a:xfrm>
          <a:prstGeom prst="rect">
            <a:avLst/>
          </a:prstGeom>
          <a:noFill/>
          <a:ln>
            <a:noFill/>
          </a:ln>
        </p:spPr>
      </p:pic>
      <p:grpSp>
        <p:nvGrpSpPr>
          <p:cNvPr id="419" name="Google Shape;419;p41"/>
          <p:cNvGrpSpPr/>
          <p:nvPr/>
        </p:nvGrpSpPr>
        <p:grpSpPr>
          <a:xfrm>
            <a:off x="786715" y="1937862"/>
            <a:ext cx="1669010" cy="856951"/>
            <a:chOff x="2620500" y="1019675"/>
            <a:chExt cx="6262700" cy="3215575"/>
          </a:xfrm>
        </p:grpSpPr>
        <p:sp>
          <p:nvSpPr>
            <p:cNvPr id="420" name="Google Shape;420;p41"/>
            <p:cNvSpPr/>
            <p:nvPr/>
          </p:nvSpPr>
          <p:spPr>
            <a:xfrm>
              <a:off x="4637950" y="1019675"/>
              <a:ext cx="4239900" cy="20490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1" name="Google Shape;421;p41"/>
            <p:cNvCxnSpPr/>
            <p:nvPr/>
          </p:nvCxnSpPr>
          <p:spPr>
            <a:xfrm flipH="1">
              <a:off x="3014625" y="1534550"/>
              <a:ext cx="1365900" cy="94500"/>
            </a:xfrm>
            <a:prstGeom prst="straightConnector1">
              <a:avLst/>
            </a:prstGeom>
            <a:noFill/>
            <a:ln w="19050" cap="flat" cmpd="sng">
              <a:solidFill>
                <a:schemeClr val="accent1"/>
              </a:solidFill>
              <a:prstDash val="solid"/>
              <a:round/>
              <a:headEnd type="none" w="med" len="med"/>
              <a:tailEnd type="none" w="med" len="med"/>
            </a:ln>
          </p:spPr>
        </p:cxnSp>
        <p:cxnSp>
          <p:nvCxnSpPr>
            <p:cNvPr id="422" name="Google Shape;422;p41"/>
            <p:cNvCxnSpPr/>
            <p:nvPr/>
          </p:nvCxnSpPr>
          <p:spPr>
            <a:xfrm flipH="1">
              <a:off x="4359375" y="1529300"/>
              <a:ext cx="5400" cy="1681200"/>
            </a:xfrm>
            <a:prstGeom prst="straightConnector1">
              <a:avLst/>
            </a:prstGeom>
            <a:noFill/>
            <a:ln w="19050" cap="flat" cmpd="sng">
              <a:solidFill>
                <a:schemeClr val="accent1"/>
              </a:solidFill>
              <a:prstDash val="solid"/>
              <a:round/>
              <a:headEnd type="none" w="med" len="med"/>
              <a:tailEnd type="none" w="med" len="med"/>
            </a:ln>
          </p:spPr>
        </p:cxnSp>
        <p:cxnSp>
          <p:nvCxnSpPr>
            <p:cNvPr id="423" name="Google Shape;423;p41"/>
            <p:cNvCxnSpPr>
              <a:stCxn id="424" idx="2"/>
            </p:cNvCxnSpPr>
            <p:nvPr/>
          </p:nvCxnSpPr>
          <p:spPr>
            <a:xfrm rot="10800000">
              <a:off x="4370018" y="3205515"/>
              <a:ext cx="2596500" cy="7500"/>
            </a:xfrm>
            <a:prstGeom prst="straightConnector1">
              <a:avLst/>
            </a:prstGeom>
            <a:noFill/>
            <a:ln w="19050" cap="flat" cmpd="sng">
              <a:solidFill>
                <a:schemeClr val="accent1"/>
              </a:solidFill>
              <a:prstDash val="solid"/>
              <a:round/>
              <a:headEnd type="none" w="med" len="med"/>
              <a:tailEnd type="none" w="med" len="med"/>
            </a:ln>
          </p:spPr>
        </p:cxnSp>
        <p:cxnSp>
          <p:nvCxnSpPr>
            <p:cNvPr id="425" name="Google Shape;425;p41"/>
            <p:cNvCxnSpPr/>
            <p:nvPr/>
          </p:nvCxnSpPr>
          <p:spPr>
            <a:xfrm rot="10800000">
              <a:off x="4133775" y="3709850"/>
              <a:ext cx="2647800" cy="5100"/>
            </a:xfrm>
            <a:prstGeom prst="straightConnector1">
              <a:avLst/>
            </a:prstGeom>
            <a:noFill/>
            <a:ln w="19050" cap="flat" cmpd="sng">
              <a:solidFill>
                <a:schemeClr val="accent1"/>
              </a:solidFill>
              <a:prstDash val="solid"/>
              <a:round/>
              <a:headEnd type="none" w="med" len="med"/>
              <a:tailEnd type="none" w="med" len="med"/>
            </a:ln>
          </p:spPr>
        </p:cxnSp>
        <p:cxnSp>
          <p:nvCxnSpPr>
            <p:cNvPr id="426" name="Google Shape;426;p41"/>
            <p:cNvCxnSpPr/>
            <p:nvPr/>
          </p:nvCxnSpPr>
          <p:spPr>
            <a:xfrm flipH="1">
              <a:off x="2625825" y="1629050"/>
              <a:ext cx="388800" cy="982500"/>
            </a:xfrm>
            <a:prstGeom prst="straightConnector1">
              <a:avLst/>
            </a:prstGeom>
            <a:noFill/>
            <a:ln w="19050" cap="flat" cmpd="sng">
              <a:solidFill>
                <a:schemeClr val="accent1"/>
              </a:solidFill>
              <a:prstDash val="solid"/>
              <a:round/>
              <a:headEnd type="none" w="med" len="med"/>
              <a:tailEnd type="none" w="med" len="med"/>
            </a:ln>
          </p:spPr>
        </p:cxnSp>
        <p:cxnSp>
          <p:nvCxnSpPr>
            <p:cNvPr id="427" name="Google Shape;427;p41"/>
            <p:cNvCxnSpPr/>
            <p:nvPr/>
          </p:nvCxnSpPr>
          <p:spPr>
            <a:xfrm rot="10800000">
              <a:off x="2620500" y="2611625"/>
              <a:ext cx="10500" cy="1098000"/>
            </a:xfrm>
            <a:prstGeom prst="straightConnector1">
              <a:avLst/>
            </a:prstGeom>
            <a:noFill/>
            <a:ln w="19050" cap="flat" cmpd="sng">
              <a:solidFill>
                <a:schemeClr val="accent1"/>
              </a:solidFill>
              <a:prstDash val="solid"/>
              <a:round/>
              <a:headEnd type="none" w="med" len="med"/>
              <a:tailEnd type="none" w="med" len="med"/>
            </a:ln>
          </p:spPr>
        </p:cxnSp>
        <p:cxnSp>
          <p:nvCxnSpPr>
            <p:cNvPr id="428" name="Google Shape;428;p41"/>
            <p:cNvCxnSpPr/>
            <p:nvPr/>
          </p:nvCxnSpPr>
          <p:spPr>
            <a:xfrm>
              <a:off x="2636250" y="3704375"/>
              <a:ext cx="189600" cy="51600"/>
            </a:xfrm>
            <a:prstGeom prst="straightConnector1">
              <a:avLst/>
            </a:prstGeom>
            <a:noFill/>
            <a:ln w="19050" cap="flat" cmpd="sng">
              <a:solidFill>
                <a:schemeClr val="accent1"/>
              </a:solidFill>
              <a:prstDash val="solid"/>
              <a:round/>
              <a:headEnd type="none" w="med" len="med"/>
              <a:tailEnd type="none" w="med" len="med"/>
            </a:ln>
          </p:spPr>
        </p:cxnSp>
        <p:cxnSp>
          <p:nvCxnSpPr>
            <p:cNvPr id="429" name="Google Shape;429;p41"/>
            <p:cNvCxnSpPr/>
            <p:nvPr/>
          </p:nvCxnSpPr>
          <p:spPr>
            <a:xfrm>
              <a:off x="7816550" y="3197475"/>
              <a:ext cx="1066500" cy="0"/>
            </a:xfrm>
            <a:prstGeom prst="straightConnector1">
              <a:avLst/>
            </a:prstGeom>
            <a:noFill/>
            <a:ln w="19050" cap="flat" cmpd="sng">
              <a:solidFill>
                <a:schemeClr val="accent1"/>
              </a:solidFill>
              <a:prstDash val="solid"/>
              <a:round/>
              <a:headEnd type="none" w="med" len="med"/>
              <a:tailEnd type="none" w="med" len="med"/>
            </a:ln>
          </p:spPr>
        </p:cxnSp>
        <p:cxnSp>
          <p:nvCxnSpPr>
            <p:cNvPr id="430" name="Google Shape;430;p41"/>
            <p:cNvCxnSpPr/>
            <p:nvPr/>
          </p:nvCxnSpPr>
          <p:spPr>
            <a:xfrm>
              <a:off x="8058200" y="3730650"/>
              <a:ext cx="399600" cy="5400"/>
            </a:xfrm>
            <a:prstGeom prst="straightConnector1">
              <a:avLst/>
            </a:prstGeom>
            <a:noFill/>
            <a:ln w="19050" cap="flat" cmpd="sng">
              <a:solidFill>
                <a:schemeClr val="accent1"/>
              </a:solidFill>
              <a:prstDash val="solid"/>
              <a:round/>
              <a:headEnd type="none" w="med" len="med"/>
              <a:tailEnd type="none" w="med" len="med"/>
            </a:ln>
          </p:spPr>
        </p:cxnSp>
        <p:cxnSp>
          <p:nvCxnSpPr>
            <p:cNvPr id="431" name="Google Shape;431;p41"/>
            <p:cNvCxnSpPr/>
            <p:nvPr/>
          </p:nvCxnSpPr>
          <p:spPr>
            <a:xfrm rot="10800000" flipH="1">
              <a:off x="8447000" y="3573000"/>
              <a:ext cx="430800" cy="152400"/>
            </a:xfrm>
            <a:prstGeom prst="straightConnector1">
              <a:avLst/>
            </a:prstGeom>
            <a:noFill/>
            <a:ln w="19050" cap="flat" cmpd="sng">
              <a:solidFill>
                <a:schemeClr val="accent1"/>
              </a:solidFill>
              <a:prstDash val="solid"/>
              <a:round/>
              <a:headEnd type="none" w="med" len="med"/>
              <a:tailEnd type="none" w="med" len="med"/>
            </a:ln>
          </p:spPr>
        </p:cxnSp>
        <p:cxnSp>
          <p:nvCxnSpPr>
            <p:cNvPr id="432" name="Google Shape;432;p41"/>
            <p:cNvCxnSpPr/>
            <p:nvPr/>
          </p:nvCxnSpPr>
          <p:spPr>
            <a:xfrm rot="10800000">
              <a:off x="8883200" y="3199975"/>
              <a:ext cx="0" cy="367800"/>
            </a:xfrm>
            <a:prstGeom prst="straightConnector1">
              <a:avLst/>
            </a:prstGeom>
            <a:noFill/>
            <a:ln w="19050" cap="flat" cmpd="sng">
              <a:solidFill>
                <a:schemeClr val="accent1"/>
              </a:solidFill>
              <a:prstDash val="solid"/>
              <a:round/>
              <a:headEnd type="none" w="med" len="med"/>
              <a:tailEnd type="none" w="med" len="med"/>
            </a:ln>
          </p:spPr>
        </p:cxnSp>
        <p:sp>
          <p:nvSpPr>
            <p:cNvPr id="433" name="Google Shape;433;p41"/>
            <p:cNvSpPr/>
            <p:nvPr/>
          </p:nvSpPr>
          <p:spPr>
            <a:xfrm>
              <a:off x="3103700" y="1873000"/>
              <a:ext cx="982500" cy="6492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1"/>
            <p:cNvSpPr/>
            <p:nvPr/>
          </p:nvSpPr>
          <p:spPr>
            <a:xfrm>
              <a:off x="2983013" y="3205425"/>
              <a:ext cx="982500" cy="9825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1"/>
            <p:cNvSpPr/>
            <p:nvPr/>
          </p:nvSpPr>
          <p:spPr>
            <a:xfrm>
              <a:off x="6928638" y="3205425"/>
              <a:ext cx="982500" cy="9825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1"/>
            <p:cNvSpPr/>
            <p:nvPr/>
          </p:nvSpPr>
          <p:spPr>
            <a:xfrm>
              <a:off x="2814750" y="3068675"/>
              <a:ext cx="1319100" cy="1129500"/>
            </a:xfrm>
            <a:prstGeom prst="arc">
              <a:avLst>
                <a:gd name="adj1" fmla="val 10370739"/>
                <a:gd name="adj2" fmla="val 314193"/>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p:cNvSpPr/>
            <p:nvPr/>
          </p:nvSpPr>
          <p:spPr>
            <a:xfrm>
              <a:off x="6760350" y="3058425"/>
              <a:ext cx="1319100" cy="1129500"/>
            </a:xfrm>
            <a:prstGeom prst="arc">
              <a:avLst>
                <a:gd name="adj1" fmla="val 10370739"/>
                <a:gd name="adj2" fmla="val 13328076"/>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p:cNvSpPr/>
            <p:nvPr/>
          </p:nvSpPr>
          <p:spPr>
            <a:xfrm>
              <a:off x="6739100" y="3105750"/>
              <a:ext cx="1319100" cy="1129500"/>
            </a:xfrm>
            <a:prstGeom prst="arc">
              <a:avLst>
                <a:gd name="adj1" fmla="val 18733267"/>
                <a:gd name="adj2" fmla="val 407019"/>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38" name="Google Shape;438;p41"/>
          <p:cNvPicPr preferRelativeResize="0"/>
          <p:nvPr/>
        </p:nvPicPr>
        <p:blipFill>
          <a:blip r:embed="rId4">
            <a:alphaModFix/>
          </a:blip>
          <a:stretch>
            <a:fillRect/>
          </a:stretch>
        </p:blipFill>
        <p:spPr>
          <a:xfrm>
            <a:off x="1377713" y="2045903"/>
            <a:ext cx="286311" cy="286309"/>
          </a:xfrm>
          <a:prstGeom prst="rect">
            <a:avLst/>
          </a:prstGeom>
          <a:noFill/>
          <a:ln>
            <a:noFill/>
          </a:ln>
        </p:spPr>
      </p:pic>
      <p:pic>
        <p:nvPicPr>
          <p:cNvPr id="439" name="Google Shape;439;p41"/>
          <p:cNvPicPr preferRelativeResize="0"/>
          <p:nvPr/>
        </p:nvPicPr>
        <p:blipFill>
          <a:blip r:embed="rId5">
            <a:alphaModFix/>
          </a:blip>
          <a:stretch>
            <a:fillRect/>
          </a:stretch>
        </p:blipFill>
        <p:spPr>
          <a:xfrm>
            <a:off x="1713032" y="2036987"/>
            <a:ext cx="304126" cy="304124"/>
          </a:xfrm>
          <a:prstGeom prst="rect">
            <a:avLst/>
          </a:prstGeom>
          <a:noFill/>
          <a:ln>
            <a:noFill/>
          </a:ln>
        </p:spPr>
      </p:pic>
      <p:pic>
        <p:nvPicPr>
          <p:cNvPr id="440" name="Google Shape;440;p41"/>
          <p:cNvPicPr preferRelativeResize="0"/>
          <p:nvPr/>
        </p:nvPicPr>
        <p:blipFill>
          <a:blip r:embed="rId6">
            <a:alphaModFix/>
          </a:blip>
          <a:stretch>
            <a:fillRect/>
          </a:stretch>
        </p:blipFill>
        <p:spPr>
          <a:xfrm>
            <a:off x="2066150" y="2045898"/>
            <a:ext cx="286311" cy="286309"/>
          </a:xfrm>
          <a:prstGeom prst="rect">
            <a:avLst/>
          </a:prstGeom>
          <a:noFill/>
          <a:ln>
            <a:noFill/>
          </a:ln>
        </p:spPr>
      </p:pic>
      <p:sp>
        <p:nvSpPr>
          <p:cNvPr id="441" name="Google Shape;441;p41"/>
          <p:cNvSpPr/>
          <p:nvPr/>
        </p:nvSpPr>
        <p:spPr>
          <a:xfrm rot="1148305" flipH="1">
            <a:off x="3750667" y="2117668"/>
            <a:ext cx="208631" cy="203231"/>
          </a:xfrm>
          <a:prstGeom prst="ellipse">
            <a:avLst/>
          </a:prstGeom>
          <a:solidFill>
            <a:srgbClr val="FFC000"/>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rgbClr val="FFFFFF"/>
              </a:solidFill>
              <a:latin typeface="Roboto"/>
              <a:ea typeface="Roboto"/>
              <a:cs typeface="Roboto"/>
              <a:sym typeface="Roboto"/>
            </a:endParaRPr>
          </a:p>
        </p:txBody>
      </p:sp>
      <p:sp>
        <p:nvSpPr>
          <p:cNvPr id="442" name="Google Shape;442;p41"/>
          <p:cNvSpPr/>
          <p:nvPr/>
        </p:nvSpPr>
        <p:spPr>
          <a:xfrm rot="1148305" flipH="1">
            <a:off x="3527591" y="2040022"/>
            <a:ext cx="208631" cy="203231"/>
          </a:xfrm>
          <a:prstGeom prst="ellipse">
            <a:avLst/>
          </a:prstGeom>
          <a:solidFill>
            <a:srgbClr val="FF8300"/>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rgbClr val="FFFFFF"/>
              </a:solidFill>
              <a:latin typeface="Roboto"/>
              <a:ea typeface="Roboto"/>
              <a:cs typeface="Roboto"/>
              <a:sym typeface="Roboto"/>
            </a:endParaRPr>
          </a:p>
        </p:txBody>
      </p:sp>
      <p:sp>
        <p:nvSpPr>
          <p:cNvPr id="443" name="Google Shape;443;p41"/>
          <p:cNvSpPr/>
          <p:nvPr/>
        </p:nvSpPr>
        <p:spPr>
          <a:xfrm rot="1148305" flipH="1">
            <a:off x="3316018" y="1966380"/>
            <a:ext cx="208631" cy="203231"/>
          </a:xfrm>
          <a:prstGeom prst="ellipse">
            <a:avLst/>
          </a:prstGeom>
          <a:solidFill>
            <a:srgbClr val="B4B4B4"/>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rgbClr val="FFFFFF"/>
              </a:solidFill>
              <a:latin typeface="Roboto"/>
              <a:ea typeface="Roboto"/>
              <a:cs typeface="Roboto"/>
              <a:sym typeface="Roboto"/>
            </a:endParaRPr>
          </a:p>
        </p:txBody>
      </p:sp>
      <p:sp>
        <p:nvSpPr>
          <p:cNvPr id="444" name="Google Shape;444;p41"/>
          <p:cNvSpPr/>
          <p:nvPr/>
        </p:nvSpPr>
        <p:spPr>
          <a:xfrm rot="1148305" flipH="1">
            <a:off x="3104436" y="1892734"/>
            <a:ext cx="208631" cy="203231"/>
          </a:xfrm>
          <a:prstGeom prst="ellipse">
            <a:avLst/>
          </a:prstGeom>
          <a:solidFill>
            <a:srgbClr val="FFC000"/>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rgbClr val="FFFFFF"/>
              </a:solidFill>
              <a:latin typeface="Roboto"/>
              <a:ea typeface="Roboto"/>
              <a:cs typeface="Roboto"/>
              <a:sym typeface="Roboto"/>
            </a:endParaRPr>
          </a:p>
        </p:txBody>
      </p:sp>
      <p:cxnSp>
        <p:nvCxnSpPr>
          <p:cNvPr id="445" name="Google Shape;445;p41"/>
          <p:cNvCxnSpPr/>
          <p:nvPr/>
        </p:nvCxnSpPr>
        <p:spPr>
          <a:xfrm rot="10800000" flipH="1">
            <a:off x="2974026" y="2829925"/>
            <a:ext cx="1115700" cy="808500"/>
          </a:xfrm>
          <a:prstGeom prst="straightConnector1">
            <a:avLst/>
          </a:prstGeom>
          <a:noFill/>
          <a:ln w="28575" cap="flat" cmpd="sng">
            <a:solidFill>
              <a:srgbClr val="23A4DC"/>
            </a:solidFill>
            <a:prstDash val="solid"/>
            <a:round/>
            <a:headEnd type="none" w="sm" len="sm"/>
            <a:tailEnd type="triangle" w="med" len="med"/>
          </a:ln>
        </p:spPr>
      </p:cxnSp>
      <p:cxnSp>
        <p:nvCxnSpPr>
          <p:cNvPr id="446" name="Google Shape;446;p41"/>
          <p:cNvCxnSpPr/>
          <p:nvPr/>
        </p:nvCxnSpPr>
        <p:spPr>
          <a:xfrm>
            <a:off x="2860775" y="2055626"/>
            <a:ext cx="1190100" cy="390300"/>
          </a:xfrm>
          <a:prstGeom prst="straightConnector1">
            <a:avLst/>
          </a:prstGeom>
          <a:noFill/>
          <a:ln w="28575" cap="flat" cmpd="sng">
            <a:solidFill>
              <a:srgbClr val="23A4DC"/>
            </a:solidFill>
            <a:prstDash val="solid"/>
            <a:round/>
            <a:headEnd type="none" w="sm" len="sm"/>
            <a:tailEnd type="triangle" w="med" len="med"/>
          </a:ln>
        </p:spPr>
      </p:cxnSp>
      <p:sp>
        <p:nvSpPr>
          <p:cNvPr id="447" name="Google Shape;447;p41"/>
          <p:cNvSpPr/>
          <p:nvPr/>
        </p:nvSpPr>
        <p:spPr>
          <a:xfrm rot="-2211445" flipH="1">
            <a:off x="3752725" y="3140280"/>
            <a:ext cx="275580" cy="232433"/>
          </a:xfrm>
          <a:prstGeom prst="triangle">
            <a:avLst>
              <a:gd name="adj" fmla="val 50000"/>
            </a:avLst>
          </a:prstGeom>
          <a:solidFill>
            <a:srgbClr val="B4B4B4"/>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rgbClr val="FFFFFF"/>
              </a:solidFill>
              <a:latin typeface="Roboto"/>
              <a:ea typeface="Roboto"/>
              <a:cs typeface="Roboto"/>
              <a:sym typeface="Roboto"/>
            </a:endParaRPr>
          </a:p>
        </p:txBody>
      </p:sp>
      <p:sp>
        <p:nvSpPr>
          <p:cNvPr id="448" name="Google Shape;448;p41"/>
          <p:cNvSpPr/>
          <p:nvPr/>
        </p:nvSpPr>
        <p:spPr>
          <a:xfrm rot="-2211445" flipH="1">
            <a:off x="3519807" y="3314736"/>
            <a:ext cx="275580" cy="232433"/>
          </a:xfrm>
          <a:prstGeom prst="triangle">
            <a:avLst>
              <a:gd name="adj" fmla="val 50000"/>
            </a:avLst>
          </a:prstGeom>
          <a:solidFill>
            <a:srgbClr val="FFC000"/>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rgbClr val="FFFFFF"/>
              </a:solidFill>
              <a:latin typeface="Roboto"/>
              <a:ea typeface="Roboto"/>
              <a:cs typeface="Roboto"/>
              <a:sym typeface="Roboto"/>
            </a:endParaRPr>
          </a:p>
        </p:txBody>
      </p:sp>
      <p:sp>
        <p:nvSpPr>
          <p:cNvPr id="449" name="Google Shape;449;p41"/>
          <p:cNvSpPr/>
          <p:nvPr/>
        </p:nvSpPr>
        <p:spPr>
          <a:xfrm rot="-2211445" flipH="1">
            <a:off x="3255305" y="3512859"/>
            <a:ext cx="275580" cy="232433"/>
          </a:xfrm>
          <a:prstGeom prst="triangle">
            <a:avLst>
              <a:gd name="adj" fmla="val 50000"/>
            </a:avLst>
          </a:prstGeom>
          <a:solidFill>
            <a:srgbClr val="BFBFBF"/>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rgbClr val="FFFFFF"/>
              </a:solidFill>
              <a:latin typeface="Roboto"/>
              <a:ea typeface="Roboto"/>
              <a:cs typeface="Roboto"/>
              <a:sym typeface="Roboto"/>
            </a:endParaRPr>
          </a:p>
        </p:txBody>
      </p:sp>
      <p:pic>
        <p:nvPicPr>
          <p:cNvPr id="450" name="Google Shape;450;p41"/>
          <p:cNvPicPr preferRelativeResize="0"/>
          <p:nvPr/>
        </p:nvPicPr>
        <p:blipFill>
          <a:blip r:embed="rId7">
            <a:alphaModFix/>
          </a:blip>
          <a:stretch>
            <a:fillRect/>
          </a:stretch>
        </p:blipFill>
        <p:spPr>
          <a:xfrm>
            <a:off x="4367238" y="1695800"/>
            <a:ext cx="1515800" cy="2391600"/>
          </a:xfrm>
          <a:prstGeom prst="rect">
            <a:avLst/>
          </a:prstGeom>
          <a:noFill/>
          <a:ln>
            <a:noFill/>
          </a:ln>
        </p:spPr>
      </p:pic>
      <p:pic>
        <p:nvPicPr>
          <p:cNvPr id="451" name="Google Shape;451;p41"/>
          <p:cNvPicPr preferRelativeResize="0"/>
          <p:nvPr/>
        </p:nvPicPr>
        <p:blipFill>
          <a:blip r:embed="rId8">
            <a:alphaModFix/>
          </a:blip>
          <a:stretch>
            <a:fillRect/>
          </a:stretch>
        </p:blipFill>
        <p:spPr>
          <a:xfrm>
            <a:off x="696625" y="3596039"/>
            <a:ext cx="501490" cy="433649"/>
          </a:xfrm>
          <a:prstGeom prst="rect">
            <a:avLst/>
          </a:prstGeom>
          <a:noFill/>
          <a:ln>
            <a:noFill/>
          </a:ln>
        </p:spPr>
      </p:pic>
      <p:pic>
        <p:nvPicPr>
          <p:cNvPr id="452" name="Google Shape;452;p41"/>
          <p:cNvPicPr preferRelativeResize="0"/>
          <p:nvPr/>
        </p:nvPicPr>
        <p:blipFill>
          <a:blip r:embed="rId9">
            <a:alphaModFix/>
          </a:blip>
          <a:stretch>
            <a:fillRect/>
          </a:stretch>
        </p:blipFill>
        <p:spPr>
          <a:xfrm>
            <a:off x="1950667" y="3503300"/>
            <a:ext cx="517933" cy="494925"/>
          </a:xfrm>
          <a:prstGeom prst="rect">
            <a:avLst/>
          </a:prstGeom>
          <a:noFill/>
          <a:ln>
            <a:noFill/>
          </a:ln>
        </p:spPr>
      </p:pic>
      <p:pic>
        <p:nvPicPr>
          <p:cNvPr id="453" name="Google Shape;453;p41"/>
          <p:cNvPicPr preferRelativeResize="0"/>
          <p:nvPr/>
        </p:nvPicPr>
        <p:blipFill>
          <a:blip r:embed="rId10">
            <a:alphaModFix/>
          </a:blip>
          <a:stretch>
            <a:fillRect/>
          </a:stretch>
        </p:blipFill>
        <p:spPr>
          <a:xfrm>
            <a:off x="765540" y="3272652"/>
            <a:ext cx="353700" cy="353700"/>
          </a:xfrm>
          <a:prstGeom prst="rect">
            <a:avLst/>
          </a:prstGeom>
          <a:noFill/>
          <a:ln>
            <a:noFill/>
          </a:ln>
        </p:spPr>
      </p:pic>
      <p:pic>
        <p:nvPicPr>
          <p:cNvPr id="454" name="Google Shape;454;p41"/>
          <p:cNvPicPr preferRelativeResize="0"/>
          <p:nvPr/>
        </p:nvPicPr>
        <p:blipFill>
          <a:blip r:embed="rId10">
            <a:alphaModFix/>
          </a:blip>
          <a:stretch>
            <a:fillRect/>
          </a:stretch>
        </p:blipFill>
        <p:spPr>
          <a:xfrm>
            <a:off x="1427515" y="3279652"/>
            <a:ext cx="353700" cy="353700"/>
          </a:xfrm>
          <a:prstGeom prst="rect">
            <a:avLst/>
          </a:prstGeom>
          <a:noFill/>
          <a:ln>
            <a:noFill/>
          </a:ln>
        </p:spPr>
      </p:pic>
      <p:pic>
        <p:nvPicPr>
          <p:cNvPr id="455" name="Google Shape;455;p41"/>
          <p:cNvPicPr preferRelativeResize="0"/>
          <p:nvPr/>
        </p:nvPicPr>
        <p:blipFill>
          <a:blip r:embed="rId10">
            <a:alphaModFix/>
          </a:blip>
          <a:stretch>
            <a:fillRect/>
          </a:stretch>
        </p:blipFill>
        <p:spPr>
          <a:xfrm>
            <a:off x="2032440" y="3279652"/>
            <a:ext cx="353700" cy="353700"/>
          </a:xfrm>
          <a:prstGeom prst="rect">
            <a:avLst/>
          </a:prstGeom>
          <a:noFill/>
          <a:ln>
            <a:noFill/>
          </a:ln>
        </p:spPr>
      </p:pic>
      <p:pic>
        <p:nvPicPr>
          <p:cNvPr id="456" name="Google Shape;456;p41"/>
          <p:cNvPicPr preferRelativeResize="0"/>
          <p:nvPr/>
        </p:nvPicPr>
        <p:blipFill>
          <a:blip r:embed="rId11">
            <a:alphaModFix/>
          </a:blip>
          <a:stretch>
            <a:fillRect/>
          </a:stretch>
        </p:blipFill>
        <p:spPr>
          <a:xfrm>
            <a:off x="1332599" y="3607824"/>
            <a:ext cx="489159" cy="410081"/>
          </a:xfrm>
          <a:prstGeom prst="rect">
            <a:avLst/>
          </a:prstGeom>
          <a:noFill/>
          <a:ln>
            <a:noFill/>
          </a:ln>
        </p:spPr>
      </p:pic>
      <p:pic>
        <p:nvPicPr>
          <p:cNvPr id="457" name="Google Shape;457;p41"/>
          <p:cNvPicPr preferRelativeResize="0"/>
          <p:nvPr/>
        </p:nvPicPr>
        <p:blipFill>
          <a:blip r:embed="rId12">
            <a:alphaModFix/>
          </a:blip>
          <a:stretch>
            <a:fillRect/>
          </a:stretch>
        </p:blipFill>
        <p:spPr>
          <a:xfrm>
            <a:off x="6176925" y="1410878"/>
            <a:ext cx="2446226" cy="2391600"/>
          </a:xfrm>
          <a:prstGeom prst="rect">
            <a:avLst/>
          </a:prstGeom>
          <a:noFill/>
          <a:ln>
            <a:noFill/>
          </a:ln>
        </p:spPr>
      </p:pic>
      <p:pic>
        <p:nvPicPr>
          <p:cNvPr id="458" name="Google Shape;458;p41"/>
          <p:cNvPicPr preferRelativeResize="0"/>
          <p:nvPr/>
        </p:nvPicPr>
        <p:blipFill rotWithShape="1">
          <a:blip r:embed="rId13">
            <a:alphaModFix/>
          </a:blip>
          <a:srcRect/>
          <a:stretch/>
        </p:blipFill>
        <p:spPr>
          <a:xfrm>
            <a:off x="4795273" y="2398348"/>
            <a:ext cx="659771" cy="346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2"/>
          <p:cNvSpPr txBox="1"/>
          <p:nvPr/>
        </p:nvSpPr>
        <p:spPr>
          <a:xfrm>
            <a:off x="315826" y="1371150"/>
            <a:ext cx="44583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Courier New"/>
                <a:ea typeface="Courier New"/>
                <a:cs typeface="Courier New"/>
                <a:sym typeface="Courier New"/>
              </a:rPr>
              <a:t>- Published iot/8/8469 : {"sensor_ts":1649831184077,"truck_id":12,"sensor_0":351,"sensor_1":5,"sensor_2":14,"sensor_3":12,"sensor_4":22,"sensor_5":17,"sensor_6":61,"sensor_7":66,"sensor_8":78,"sensor_9":17,"sensor_10":308,"sensor_11":708}</a:t>
            </a:r>
            <a:endParaRPr sz="1100">
              <a:latin typeface="Courier New"/>
              <a:ea typeface="Courier New"/>
              <a:cs typeface="Courier New"/>
              <a:sym typeface="Courier New"/>
            </a:endParaRPr>
          </a:p>
        </p:txBody>
      </p:sp>
      <p:sp>
        <p:nvSpPr>
          <p:cNvPr id="464" name="Google Shape;464;p42"/>
          <p:cNvSpPr txBox="1"/>
          <p:nvPr/>
        </p:nvSpPr>
        <p:spPr>
          <a:xfrm>
            <a:off x="264075" y="2662425"/>
            <a:ext cx="45618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Courier New"/>
                <a:ea typeface="Courier New"/>
                <a:cs typeface="Courier New"/>
                <a:sym typeface="Courier New"/>
              </a:rPr>
              <a:t>- Published kafka_LookupWeatherCondition/12/5843963 : 109,1649830857196,15.7,0,0,318,94.5,14.8,176,3.2,6.1,919.4,,1015.3,1490.8,,,,,,,</a:t>
            </a:r>
            <a:endParaRPr sz="1100">
              <a:latin typeface="Courier New"/>
              <a:ea typeface="Courier New"/>
              <a:cs typeface="Courier New"/>
              <a:sym typeface="Courier New"/>
            </a:endParaRPr>
          </a:p>
        </p:txBody>
      </p:sp>
      <p:pic>
        <p:nvPicPr>
          <p:cNvPr id="465" name="Google Shape;465;p42"/>
          <p:cNvPicPr preferRelativeResize="0"/>
          <p:nvPr/>
        </p:nvPicPr>
        <p:blipFill>
          <a:blip r:embed="rId3">
            <a:alphaModFix/>
          </a:blip>
          <a:stretch>
            <a:fillRect/>
          </a:stretch>
        </p:blipFill>
        <p:spPr>
          <a:xfrm>
            <a:off x="5156372" y="553450"/>
            <a:ext cx="3752625" cy="3668850"/>
          </a:xfrm>
          <a:prstGeom prst="rect">
            <a:avLst/>
          </a:prstGeom>
          <a:noFill/>
          <a:ln>
            <a:noFill/>
          </a:ln>
        </p:spPr>
      </p:pic>
      <p:sp>
        <p:nvSpPr>
          <p:cNvPr id="466" name="Google Shape;466;p42"/>
          <p:cNvSpPr txBox="1">
            <a:spLocks noGrp="1"/>
          </p:cNvSpPr>
          <p:nvPr>
            <p:ph type="title"/>
          </p:nvPr>
        </p:nvSpPr>
        <p:spPr>
          <a:xfrm>
            <a:off x="419100" y="457200"/>
            <a:ext cx="8305800" cy="41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Lato"/>
                <a:ea typeface="Lato"/>
                <a:cs typeface="Lato"/>
                <a:sym typeface="Lato"/>
              </a:rPr>
              <a:t>Kafka Inputs</a:t>
            </a:r>
            <a:endParaRPr sz="2200">
              <a:solidFill>
                <a:schemeClr val="dk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3"/>
          <p:cNvSpPr txBox="1">
            <a:spLocks noGrp="1"/>
          </p:cNvSpPr>
          <p:nvPr>
            <p:ph type="title"/>
          </p:nvPr>
        </p:nvSpPr>
        <p:spPr>
          <a:xfrm>
            <a:off x="419100" y="457200"/>
            <a:ext cx="8305800" cy="4176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Enrich the data</a:t>
            </a:r>
            <a:endParaRPr/>
          </a:p>
        </p:txBody>
      </p:sp>
      <p:sp>
        <p:nvSpPr>
          <p:cNvPr id="472" name="Google Shape;472;p43"/>
          <p:cNvSpPr/>
          <p:nvPr/>
        </p:nvSpPr>
        <p:spPr>
          <a:xfrm>
            <a:off x="3578663" y="2604335"/>
            <a:ext cx="1371600" cy="1371600"/>
          </a:xfrm>
          <a:prstGeom prst="donut">
            <a:avLst>
              <a:gd name="adj" fmla="val 1129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000"/>
              <a:buFont typeface="Roboto"/>
              <a:buNone/>
            </a:pPr>
            <a:endParaRPr sz="1000">
              <a:solidFill>
                <a:schemeClr val="dk1"/>
              </a:solidFill>
              <a:latin typeface="Roboto"/>
              <a:ea typeface="Roboto"/>
              <a:cs typeface="Roboto"/>
              <a:sym typeface="Roboto"/>
            </a:endParaRPr>
          </a:p>
        </p:txBody>
      </p:sp>
      <p:sp>
        <p:nvSpPr>
          <p:cNvPr id="473" name="Google Shape;473;p43"/>
          <p:cNvSpPr/>
          <p:nvPr/>
        </p:nvSpPr>
        <p:spPr>
          <a:xfrm>
            <a:off x="3662389" y="1636285"/>
            <a:ext cx="1204146" cy="417582"/>
          </a:xfrm>
          <a:prstGeom prst="flowChartTerminator">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accent2"/>
              </a:buClr>
              <a:buSzPts val="1000"/>
              <a:buFont typeface="Roboto Light"/>
              <a:buNone/>
            </a:pPr>
            <a:r>
              <a:rPr lang="en" sz="1000" b="1">
                <a:solidFill>
                  <a:schemeClr val="accent2"/>
                </a:solidFill>
                <a:latin typeface="Roboto"/>
                <a:ea typeface="Roboto"/>
                <a:cs typeface="Roboto"/>
                <a:sym typeface="Roboto"/>
              </a:rPr>
              <a:t>DATA ENGINEERING</a:t>
            </a:r>
            <a:endParaRPr sz="1000" b="1">
              <a:solidFill>
                <a:schemeClr val="accent2"/>
              </a:solidFill>
              <a:latin typeface="Roboto"/>
              <a:ea typeface="Roboto"/>
              <a:cs typeface="Roboto"/>
              <a:sym typeface="Roboto"/>
            </a:endParaRPr>
          </a:p>
        </p:txBody>
      </p:sp>
      <p:sp>
        <p:nvSpPr>
          <p:cNvPr id="474" name="Google Shape;474;p43"/>
          <p:cNvSpPr txBox="1"/>
          <p:nvPr/>
        </p:nvSpPr>
        <p:spPr>
          <a:xfrm>
            <a:off x="3994763" y="2120303"/>
            <a:ext cx="539400" cy="417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accent2"/>
              </a:buClr>
              <a:buSzPts val="2400"/>
              <a:buFont typeface="Roboto"/>
              <a:buNone/>
            </a:pPr>
            <a:r>
              <a:rPr lang="en" sz="2400">
                <a:solidFill>
                  <a:schemeClr val="accent2"/>
                </a:solidFill>
                <a:latin typeface="Roboto"/>
                <a:ea typeface="Roboto"/>
                <a:cs typeface="Roboto"/>
                <a:sym typeface="Roboto"/>
              </a:rPr>
              <a:t>02</a:t>
            </a:r>
            <a:endParaRPr sz="2400">
              <a:solidFill>
                <a:schemeClr val="accent2"/>
              </a:solidFill>
              <a:latin typeface="Roboto"/>
              <a:ea typeface="Roboto"/>
              <a:cs typeface="Roboto"/>
              <a:sym typeface="Roboto"/>
            </a:endParaRPr>
          </a:p>
        </p:txBody>
      </p:sp>
      <p:sp>
        <p:nvSpPr>
          <p:cNvPr id="475" name="Google Shape;475;p43"/>
          <p:cNvSpPr txBox="1"/>
          <p:nvPr/>
        </p:nvSpPr>
        <p:spPr>
          <a:xfrm>
            <a:off x="3871163" y="3091050"/>
            <a:ext cx="786600" cy="4443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lt1"/>
              </a:buClr>
              <a:buSzPts val="1400"/>
              <a:buFont typeface="Roboto"/>
              <a:buNone/>
            </a:pPr>
            <a:r>
              <a:rPr lang="en" sz="1400" b="1">
                <a:solidFill>
                  <a:schemeClr val="accent2"/>
                </a:solidFill>
                <a:latin typeface="Roboto"/>
                <a:ea typeface="Roboto"/>
                <a:cs typeface="Roboto"/>
                <a:sym typeface="Roboto"/>
              </a:rPr>
              <a:t>Enrich</a:t>
            </a:r>
            <a:endParaRPr sz="1400" b="1">
              <a:solidFill>
                <a:schemeClr val="accent2"/>
              </a:solidFill>
              <a:latin typeface="Roboto"/>
              <a:ea typeface="Roboto"/>
              <a:cs typeface="Roboto"/>
              <a:sym typeface="Roboto"/>
            </a:endParaRPr>
          </a:p>
        </p:txBody>
      </p:sp>
      <p:sp>
        <p:nvSpPr>
          <p:cNvPr id="476" name="Google Shape;476;p43"/>
          <p:cNvSpPr/>
          <p:nvPr/>
        </p:nvSpPr>
        <p:spPr>
          <a:xfrm>
            <a:off x="2093675" y="3627316"/>
            <a:ext cx="409800" cy="348600"/>
          </a:xfrm>
          <a:prstGeom prst="triangle">
            <a:avLst>
              <a:gd name="adj" fmla="val 50000"/>
            </a:avLst>
          </a:prstGeom>
          <a:solidFill>
            <a:srgbClr val="FFC000"/>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rgbClr val="FFFFFF"/>
              </a:solidFill>
              <a:latin typeface="Roboto"/>
              <a:ea typeface="Roboto"/>
              <a:cs typeface="Roboto"/>
              <a:sym typeface="Roboto"/>
            </a:endParaRPr>
          </a:p>
        </p:txBody>
      </p:sp>
      <p:sp>
        <p:nvSpPr>
          <p:cNvPr id="477" name="Google Shape;477;p43"/>
          <p:cNvSpPr/>
          <p:nvPr/>
        </p:nvSpPr>
        <p:spPr>
          <a:xfrm>
            <a:off x="1831521" y="1806071"/>
            <a:ext cx="202500" cy="202500"/>
          </a:xfrm>
          <a:prstGeom prst="ellipse">
            <a:avLst/>
          </a:prstGeom>
          <a:solidFill>
            <a:srgbClr val="FF8300"/>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rgbClr val="FFFFFF"/>
              </a:solidFill>
              <a:latin typeface="Roboto"/>
              <a:ea typeface="Roboto"/>
              <a:cs typeface="Roboto"/>
              <a:sym typeface="Roboto"/>
            </a:endParaRPr>
          </a:p>
        </p:txBody>
      </p:sp>
      <p:sp>
        <p:nvSpPr>
          <p:cNvPr id="478" name="Google Shape;478;p43"/>
          <p:cNvSpPr/>
          <p:nvPr/>
        </p:nvSpPr>
        <p:spPr>
          <a:xfrm>
            <a:off x="2048982" y="1806071"/>
            <a:ext cx="202500" cy="202500"/>
          </a:xfrm>
          <a:prstGeom prst="ellipse">
            <a:avLst/>
          </a:prstGeom>
          <a:solidFill>
            <a:srgbClr val="B4B4B4"/>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rgbClr val="FFFFFF"/>
              </a:solidFill>
              <a:latin typeface="Roboto"/>
              <a:ea typeface="Roboto"/>
              <a:cs typeface="Roboto"/>
              <a:sym typeface="Roboto"/>
            </a:endParaRPr>
          </a:p>
        </p:txBody>
      </p:sp>
      <p:sp>
        <p:nvSpPr>
          <p:cNvPr id="479" name="Google Shape;479;p43"/>
          <p:cNvSpPr/>
          <p:nvPr/>
        </p:nvSpPr>
        <p:spPr>
          <a:xfrm>
            <a:off x="2296002" y="1806071"/>
            <a:ext cx="202500" cy="202500"/>
          </a:xfrm>
          <a:prstGeom prst="ellipse">
            <a:avLst/>
          </a:prstGeom>
          <a:solidFill>
            <a:srgbClr val="FFC000"/>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rgbClr val="FFFFFF"/>
              </a:solidFill>
              <a:latin typeface="Roboto"/>
              <a:ea typeface="Roboto"/>
              <a:cs typeface="Roboto"/>
              <a:sym typeface="Roboto"/>
            </a:endParaRPr>
          </a:p>
        </p:txBody>
      </p:sp>
      <p:sp>
        <p:nvSpPr>
          <p:cNvPr id="480" name="Google Shape;480;p43"/>
          <p:cNvSpPr/>
          <p:nvPr/>
        </p:nvSpPr>
        <p:spPr>
          <a:xfrm rot="5400000">
            <a:off x="6622301" y="2708130"/>
            <a:ext cx="270000" cy="270000"/>
          </a:xfrm>
          <a:prstGeom prst="roundRect">
            <a:avLst>
              <a:gd name="adj" fmla="val 16667"/>
            </a:avLst>
          </a:prstGeom>
          <a:solidFill>
            <a:srgbClr val="FFC000"/>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rgbClr val="FFFFFF"/>
              </a:solidFill>
              <a:latin typeface="Roboto"/>
              <a:ea typeface="Roboto"/>
              <a:cs typeface="Roboto"/>
              <a:sym typeface="Roboto"/>
            </a:endParaRPr>
          </a:p>
        </p:txBody>
      </p:sp>
      <p:sp>
        <p:nvSpPr>
          <p:cNvPr id="481" name="Google Shape;481;p43"/>
          <p:cNvSpPr/>
          <p:nvPr/>
        </p:nvSpPr>
        <p:spPr>
          <a:xfrm rot="5400000">
            <a:off x="7918276" y="2708136"/>
            <a:ext cx="270000" cy="270000"/>
          </a:xfrm>
          <a:prstGeom prst="roundRect">
            <a:avLst>
              <a:gd name="adj" fmla="val 16667"/>
            </a:avLst>
          </a:prstGeom>
          <a:solidFill>
            <a:srgbClr val="FF8300"/>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rgbClr val="FFFFFF"/>
              </a:solidFill>
              <a:latin typeface="Roboto"/>
              <a:ea typeface="Roboto"/>
              <a:cs typeface="Roboto"/>
              <a:sym typeface="Roboto"/>
            </a:endParaRPr>
          </a:p>
        </p:txBody>
      </p:sp>
      <p:cxnSp>
        <p:nvCxnSpPr>
          <p:cNvPr id="482" name="Google Shape;482;p43"/>
          <p:cNvCxnSpPr>
            <a:stCxn id="479" idx="5"/>
          </p:cNvCxnSpPr>
          <p:nvPr/>
        </p:nvCxnSpPr>
        <p:spPr>
          <a:xfrm>
            <a:off x="2468847" y="1978916"/>
            <a:ext cx="1044600" cy="753600"/>
          </a:xfrm>
          <a:prstGeom prst="straightConnector1">
            <a:avLst/>
          </a:prstGeom>
          <a:noFill/>
          <a:ln w="28575" cap="flat" cmpd="sng">
            <a:solidFill>
              <a:srgbClr val="23A4DC"/>
            </a:solidFill>
            <a:prstDash val="solid"/>
            <a:round/>
            <a:headEnd type="none" w="sm" len="sm"/>
            <a:tailEnd type="triangle" w="med" len="med"/>
          </a:ln>
        </p:spPr>
      </p:cxnSp>
      <p:cxnSp>
        <p:nvCxnSpPr>
          <p:cNvPr id="483" name="Google Shape;483;p43"/>
          <p:cNvCxnSpPr>
            <a:stCxn id="476" idx="5"/>
          </p:cNvCxnSpPr>
          <p:nvPr/>
        </p:nvCxnSpPr>
        <p:spPr>
          <a:xfrm rot="10800000" flipH="1">
            <a:off x="2401025" y="3114316"/>
            <a:ext cx="1046700" cy="687300"/>
          </a:xfrm>
          <a:prstGeom prst="straightConnector1">
            <a:avLst/>
          </a:prstGeom>
          <a:noFill/>
          <a:ln w="28575" cap="flat" cmpd="sng">
            <a:solidFill>
              <a:srgbClr val="23A4DC"/>
            </a:solidFill>
            <a:prstDash val="solid"/>
            <a:round/>
            <a:headEnd type="none" w="sm" len="sm"/>
            <a:tailEnd type="triangle" w="med" len="med"/>
          </a:ln>
        </p:spPr>
      </p:cxnSp>
      <p:cxnSp>
        <p:nvCxnSpPr>
          <p:cNvPr id="484" name="Google Shape;484;p43"/>
          <p:cNvCxnSpPr/>
          <p:nvPr/>
        </p:nvCxnSpPr>
        <p:spPr>
          <a:xfrm>
            <a:off x="5257800" y="2847975"/>
            <a:ext cx="1279800" cy="6000"/>
          </a:xfrm>
          <a:prstGeom prst="straightConnector1">
            <a:avLst/>
          </a:prstGeom>
          <a:noFill/>
          <a:ln w="28575" cap="flat" cmpd="sng">
            <a:solidFill>
              <a:srgbClr val="23A4DC"/>
            </a:solidFill>
            <a:prstDash val="solid"/>
            <a:round/>
            <a:headEnd type="none" w="sm" len="sm"/>
            <a:tailEnd type="none" w="sm" len="sm"/>
          </a:ln>
        </p:spPr>
      </p:cxnSp>
      <p:pic>
        <p:nvPicPr>
          <p:cNvPr id="485" name="Google Shape;485;p43"/>
          <p:cNvPicPr preferRelativeResize="0"/>
          <p:nvPr/>
        </p:nvPicPr>
        <p:blipFill>
          <a:blip r:embed="rId3">
            <a:alphaModFix/>
          </a:blip>
          <a:stretch>
            <a:fillRect/>
          </a:stretch>
        </p:blipFill>
        <p:spPr>
          <a:xfrm>
            <a:off x="669188" y="1658078"/>
            <a:ext cx="286311" cy="286309"/>
          </a:xfrm>
          <a:prstGeom prst="rect">
            <a:avLst/>
          </a:prstGeom>
          <a:noFill/>
          <a:ln>
            <a:noFill/>
          </a:ln>
        </p:spPr>
      </p:pic>
      <p:pic>
        <p:nvPicPr>
          <p:cNvPr id="486" name="Google Shape;486;p43"/>
          <p:cNvPicPr preferRelativeResize="0"/>
          <p:nvPr/>
        </p:nvPicPr>
        <p:blipFill>
          <a:blip r:embed="rId4">
            <a:alphaModFix/>
          </a:blip>
          <a:stretch>
            <a:fillRect/>
          </a:stretch>
        </p:blipFill>
        <p:spPr>
          <a:xfrm>
            <a:off x="996994" y="1636287"/>
            <a:ext cx="304126" cy="304124"/>
          </a:xfrm>
          <a:prstGeom prst="rect">
            <a:avLst/>
          </a:prstGeom>
          <a:noFill/>
          <a:ln>
            <a:noFill/>
          </a:ln>
        </p:spPr>
      </p:pic>
      <p:pic>
        <p:nvPicPr>
          <p:cNvPr id="487" name="Google Shape;487;p43"/>
          <p:cNvPicPr preferRelativeResize="0"/>
          <p:nvPr/>
        </p:nvPicPr>
        <p:blipFill>
          <a:blip r:embed="rId5">
            <a:alphaModFix/>
          </a:blip>
          <a:stretch>
            <a:fillRect/>
          </a:stretch>
        </p:blipFill>
        <p:spPr>
          <a:xfrm>
            <a:off x="1342612" y="1658073"/>
            <a:ext cx="286311" cy="286309"/>
          </a:xfrm>
          <a:prstGeom prst="rect">
            <a:avLst/>
          </a:prstGeom>
          <a:noFill/>
          <a:ln>
            <a:noFill/>
          </a:ln>
        </p:spPr>
      </p:pic>
      <p:pic>
        <p:nvPicPr>
          <p:cNvPr id="488" name="Google Shape;488;p43"/>
          <p:cNvPicPr preferRelativeResize="0"/>
          <p:nvPr/>
        </p:nvPicPr>
        <p:blipFill>
          <a:blip r:embed="rId6">
            <a:alphaModFix/>
          </a:blip>
          <a:stretch>
            <a:fillRect/>
          </a:stretch>
        </p:blipFill>
        <p:spPr>
          <a:xfrm>
            <a:off x="903288" y="3546014"/>
            <a:ext cx="501490" cy="433649"/>
          </a:xfrm>
          <a:prstGeom prst="rect">
            <a:avLst/>
          </a:prstGeom>
          <a:noFill/>
          <a:ln>
            <a:noFill/>
          </a:ln>
        </p:spPr>
      </p:pic>
      <p:pic>
        <p:nvPicPr>
          <p:cNvPr id="489" name="Google Shape;489;p43"/>
          <p:cNvPicPr preferRelativeResize="0"/>
          <p:nvPr/>
        </p:nvPicPr>
        <p:blipFill>
          <a:blip r:embed="rId7">
            <a:alphaModFix/>
          </a:blip>
          <a:stretch>
            <a:fillRect/>
          </a:stretch>
        </p:blipFill>
        <p:spPr>
          <a:xfrm>
            <a:off x="972215" y="2701877"/>
            <a:ext cx="353700" cy="353700"/>
          </a:xfrm>
          <a:prstGeom prst="rect">
            <a:avLst/>
          </a:prstGeom>
          <a:noFill/>
          <a:ln>
            <a:noFill/>
          </a:ln>
        </p:spPr>
      </p:pic>
      <p:pic>
        <p:nvPicPr>
          <p:cNvPr id="490" name="Google Shape;490;p43"/>
          <p:cNvPicPr preferRelativeResize="0"/>
          <p:nvPr/>
        </p:nvPicPr>
        <p:blipFill>
          <a:blip r:embed="rId3">
            <a:alphaModFix/>
          </a:blip>
          <a:stretch>
            <a:fillRect/>
          </a:stretch>
        </p:blipFill>
        <p:spPr>
          <a:xfrm>
            <a:off x="6277438" y="1779916"/>
            <a:ext cx="286311" cy="286309"/>
          </a:xfrm>
          <a:prstGeom prst="rect">
            <a:avLst/>
          </a:prstGeom>
          <a:noFill/>
          <a:ln>
            <a:noFill/>
          </a:ln>
        </p:spPr>
      </p:pic>
      <p:pic>
        <p:nvPicPr>
          <p:cNvPr id="491" name="Google Shape;491;p43"/>
          <p:cNvPicPr preferRelativeResize="0"/>
          <p:nvPr/>
        </p:nvPicPr>
        <p:blipFill>
          <a:blip r:embed="rId4">
            <a:alphaModFix/>
          </a:blip>
          <a:stretch>
            <a:fillRect/>
          </a:stretch>
        </p:blipFill>
        <p:spPr>
          <a:xfrm>
            <a:off x="6605244" y="1758125"/>
            <a:ext cx="304126" cy="304124"/>
          </a:xfrm>
          <a:prstGeom prst="rect">
            <a:avLst/>
          </a:prstGeom>
          <a:noFill/>
          <a:ln>
            <a:noFill/>
          </a:ln>
        </p:spPr>
      </p:pic>
      <p:pic>
        <p:nvPicPr>
          <p:cNvPr id="492" name="Google Shape;492;p43"/>
          <p:cNvPicPr preferRelativeResize="0"/>
          <p:nvPr/>
        </p:nvPicPr>
        <p:blipFill>
          <a:blip r:embed="rId5">
            <a:alphaModFix/>
          </a:blip>
          <a:stretch>
            <a:fillRect/>
          </a:stretch>
        </p:blipFill>
        <p:spPr>
          <a:xfrm>
            <a:off x="6950862" y="1779910"/>
            <a:ext cx="286311" cy="286309"/>
          </a:xfrm>
          <a:prstGeom prst="rect">
            <a:avLst/>
          </a:prstGeom>
          <a:noFill/>
          <a:ln>
            <a:noFill/>
          </a:ln>
        </p:spPr>
      </p:pic>
      <p:pic>
        <p:nvPicPr>
          <p:cNvPr id="493" name="Google Shape;493;p43"/>
          <p:cNvPicPr preferRelativeResize="0"/>
          <p:nvPr/>
        </p:nvPicPr>
        <p:blipFill>
          <a:blip r:embed="rId6">
            <a:alphaModFix/>
          </a:blip>
          <a:stretch>
            <a:fillRect/>
          </a:stretch>
        </p:blipFill>
        <p:spPr>
          <a:xfrm>
            <a:off x="6506563" y="2112276"/>
            <a:ext cx="501490" cy="433649"/>
          </a:xfrm>
          <a:prstGeom prst="rect">
            <a:avLst/>
          </a:prstGeom>
          <a:noFill/>
          <a:ln>
            <a:noFill/>
          </a:ln>
        </p:spPr>
      </p:pic>
      <p:pic>
        <p:nvPicPr>
          <p:cNvPr id="494" name="Google Shape;494;p43"/>
          <p:cNvPicPr preferRelativeResize="0"/>
          <p:nvPr/>
        </p:nvPicPr>
        <p:blipFill>
          <a:blip r:embed="rId7">
            <a:alphaModFix/>
          </a:blip>
          <a:stretch>
            <a:fillRect/>
          </a:stretch>
        </p:blipFill>
        <p:spPr>
          <a:xfrm>
            <a:off x="6580452" y="1358340"/>
            <a:ext cx="353700" cy="353700"/>
          </a:xfrm>
          <a:prstGeom prst="rect">
            <a:avLst/>
          </a:prstGeom>
          <a:noFill/>
          <a:ln>
            <a:noFill/>
          </a:ln>
        </p:spPr>
      </p:pic>
      <p:pic>
        <p:nvPicPr>
          <p:cNvPr id="495" name="Google Shape;495;p43"/>
          <p:cNvPicPr preferRelativeResize="0"/>
          <p:nvPr/>
        </p:nvPicPr>
        <p:blipFill>
          <a:blip r:embed="rId3">
            <a:alphaModFix/>
          </a:blip>
          <a:stretch>
            <a:fillRect/>
          </a:stretch>
        </p:blipFill>
        <p:spPr>
          <a:xfrm>
            <a:off x="7573413" y="1754991"/>
            <a:ext cx="286311" cy="286309"/>
          </a:xfrm>
          <a:prstGeom prst="rect">
            <a:avLst/>
          </a:prstGeom>
          <a:noFill/>
          <a:ln>
            <a:noFill/>
          </a:ln>
        </p:spPr>
      </p:pic>
      <p:pic>
        <p:nvPicPr>
          <p:cNvPr id="496" name="Google Shape;496;p43"/>
          <p:cNvPicPr preferRelativeResize="0"/>
          <p:nvPr/>
        </p:nvPicPr>
        <p:blipFill>
          <a:blip r:embed="rId4">
            <a:alphaModFix/>
          </a:blip>
          <a:stretch>
            <a:fillRect/>
          </a:stretch>
        </p:blipFill>
        <p:spPr>
          <a:xfrm>
            <a:off x="7901219" y="1733200"/>
            <a:ext cx="304126" cy="304124"/>
          </a:xfrm>
          <a:prstGeom prst="rect">
            <a:avLst/>
          </a:prstGeom>
          <a:noFill/>
          <a:ln>
            <a:noFill/>
          </a:ln>
        </p:spPr>
      </p:pic>
      <p:pic>
        <p:nvPicPr>
          <p:cNvPr id="497" name="Google Shape;497;p43"/>
          <p:cNvPicPr preferRelativeResize="0"/>
          <p:nvPr/>
        </p:nvPicPr>
        <p:blipFill>
          <a:blip r:embed="rId5">
            <a:alphaModFix/>
          </a:blip>
          <a:stretch>
            <a:fillRect/>
          </a:stretch>
        </p:blipFill>
        <p:spPr>
          <a:xfrm>
            <a:off x="8246837" y="1754985"/>
            <a:ext cx="286311" cy="286309"/>
          </a:xfrm>
          <a:prstGeom prst="rect">
            <a:avLst/>
          </a:prstGeom>
          <a:noFill/>
          <a:ln>
            <a:noFill/>
          </a:ln>
        </p:spPr>
      </p:pic>
      <p:pic>
        <p:nvPicPr>
          <p:cNvPr id="498" name="Google Shape;498;p43"/>
          <p:cNvPicPr preferRelativeResize="0"/>
          <p:nvPr/>
        </p:nvPicPr>
        <p:blipFill>
          <a:blip r:embed="rId7">
            <a:alphaModFix/>
          </a:blip>
          <a:stretch>
            <a:fillRect/>
          </a:stretch>
        </p:blipFill>
        <p:spPr>
          <a:xfrm>
            <a:off x="7876427" y="1333415"/>
            <a:ext cx="353700" cy="353700"/>
          </a:xfrm>
          <a:prstGeom prst="rect">
            <a:avLst/>
          </a:prstGeom>
          <a:noFill/>
          <a:ln>
            <a:noFill/>
          </a:ln>
        </p:spPr>
      </p:pic>
      <p:pic>
        <p:nvPicPr>
          <p:cNvPr id="499" name="Google Shape;499;p43"/>
          <p:cNvPicPr preferRelativeResize="0"/>
          <p:nvPr/>
        </p:nvPicPr>
        <p:blipFill>
          <a:blip r:embed="rId8">
            <a:alphaModFix/>
          </a:blip>
          <a:stretch>
            <a:fillRect/>
          </a:stretch>
        </p:blipFill>
        <p:spPr>
          <a:xfrm>
            <a:off x="7808699" y="2083399"/>
            <a:ext cx="489159" cy="410081"/>
          </a:xfrm>
          <a:prstGeom prst="rect">
            <a:avLst/>
          </a:prstGeom>
          <a:noFill/>
          <a:ln>
            <a:noFill/>
          </a:ln>
        </p:spPr>
      </p:pic>
      <p:cxnSp>
        <p:nvCxnSpPr>
          <p:cNvPr id="500" name="Google Shape;500;p43"/>
          <p:cNvCxnSpPr>
            <a:stCxn id="480" idx="0"/>
            <a:endCxn id="481" idx="2"/>
          </p:cNvCxnSpPr>
          <p:nvPr/>
        </p:nvCxnSpPr>
        <p:spPr>
          <a:xfrm>
            <a:off x="6892301" y="2843130"/>
            <a:ext cx="1026000" cy="0"/>
          </a:xfrm>
          <a:prstGeom prst="straightConnector1">
            <a:avLst/>
          </a:prstGeom>
          <a:noFill/>
          <a:ln w="28575" cap="flat" cmpd="sng">
            <a:solidFill>
              <a:srgbClr val="23A4DC"/>
            </a:solidFill>
            <a:prstDash val="solid"/>
            <a:round/>
            <a:headEnd type="none" w="sm" len="sm"/>
            <a:tailEnd type="none" w="sm" len="sm"/>
          </a:ln>
        </p:spPr>
      </p:cxnSp>
      <p:pic>
        <p:nvPicPr>
          <p:cNvPr id="501" name="Google Shape;501;p43"/>
          <p:cNvPicPr preferRelativeResize="0"/>
          <p:nvPr/>
        </p:nvPicPr>
        <p:blipFill rotWithShape="1">
          <a:blip r:embed="rId9">
            <a:alphaModFix/>
          </a:blip>
          <a:srcRect/>
          <a:stretch/>
        </p:blipFill>
        <p:spPr>
          <a:xfrm>
            <a:off x="3946298" y="3386150"/>
            <a:ext cx="636363" cy="304125"/>
          </a:xfrm>
          <a:prstGeom prst="rect">
            <a:avLst/>
          </a:prstGeom>
          <a:noFill/>
          <a:ln>
            <a:noFill/>
          </a:ln>
        </p:spPr>
      </p:pic>
      <p:cxnSp>
        <p:nvCxnSpPr>
          <p:cNvPr id="502" name="Google Shape;502;p43"/>
          <p:cNvCxnSpPr/>
          <p:nvPr/>
        </p:nvCxnSpPr>
        <p:spPr>
          <a:xfrm rot="10800000" flipH="1">
            <a:off x="1704975" y="2962200"/>
            <a:ext cx="1724100" cy="9600"/>
          </a:xfrm>
          <a:prstGeom prst="straightConnector1">
            <a:avLst/>
          </a:prstGeom>
          <a:noFill/>
          <a:ln w="28575" cap="flat" cmpd="sng">
            <a:solidFill>
              <a:srgbClr val="23A4DC"/>
            </a:solidFill>
            <a:prstDash val="solid"/>
            <a:round/>
            <a:headEnd type="none" w="sm" len="sm"/>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44"/>
          <p:cNvSpPr txBox="1">
            <a:spLocks noGrp="1"/>
          </p:cNvSpPr>
          <p:nvPr>
            <p:ph type="title"/>
          </p:nvPr>
        </p:nvSpPr>
        <p:spPr>
          <a:xfrm>
            <a:off x="287075" y="182600"/>
            <a:ext cx="8305800" cy="41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Lato"/>
                <a:ea typeface="Lato"/>
                <a:cs typeface="Lato"/>
                <a:sym typeface="Lato"/>
              </a:rPr>
              <a:t>SSB</a:t>
            </a:r>
            <a:endParaRPr sz="2200">
              <a:solidFill>
                <a:schemeClr val="dk1"/>
              </a:solidFill>
              <a:latin typeface="Lato"/>
              <a:ea typeface="Lato"/>
              <a:cs typeface="Lato"/>
              <a:sym typeface="Lato"/>
            </a:endParaRPr>
          </a:p>
        </p:txBody>
      </p:sp>
      <p:sp>
        <p:nvSpPr>
          <p:cNvPr id="508" name="Google Shape;508;p44"/>
          <p:cNvSpPr txBox="1"/>
          <p:nvPr/>
        </p:nvSpPr>
        <p:spPr>
          <a:xfrm>
            <a:off x="8305500" y="4381800"/>
            <a:ext cx="559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u="sng">
                <a:solidFill>
                  <a:schemeClr val="hlink"/>
                </a:solidFill>
                <a:latin typeface="Roboto"/>
                <a:ea typeface="Roboto"/>
                <a:cs typeface="Roboto"/>
                <a:sym typeface="Roboto"/>
                <a:hlinkClick r:id="rId3"/>
              </a:rPr>
              <a:t>Link</a:t>
            </a:r>
            <a:endParaRPr sz="1100">
              <a:latin typeface="Roboto"/>
              <a:ea typeface="Roboto"/>
              <a:cs typeface="Roboto"/>
              <a:sym typeface="Roboto"/>
            </a:endParaRPr>
          </a:p>
        </p:txBody>
      </p:sp>
      <p:pic>
        <p:nvPicPr>
          <p:cNvPr id="509" name="Google Shape;509;p44"/>
          <p:cNvPicPr preferRelativeResize="0"/>
          <p:nvPr/>
        </p:nvPicPr>
        <p:blipFill>
          <a:blip r:embed="rId4">
            <a:alphaModFix/>
          </a:blip>
          <a:stretch>
            <a:fillRect/>
          </a:stretch>
        </p:blipFill>
        <p:spPr>
          <a:xfrm>
            <a:off x="989600" y="497300"/>
            <a:ext cx="7315907" cy="4238499"/>
          </a:xfrm>
          <a:prstGeom prst="rect">
            <a:avLst/>
          </a:prstGeom>
          <a:noFill/>
          <a:ln>
            <a:noFill/>
          </a:ln>
        </p:spPr>
      </p:pic>
    </p:spTree>
  </p:cSld>
  <p:clrMapOvr>
    <a:masterClrMapping/>
  </p:clrMapOvr>
</p:sld>
</file>

<file path=ppt/theme/theme1.xml><?xml version="1.0" encoding="utf-8"?>
<a:theme xmlns:a="http://schemas.openxmlformats.org/drawingml/2006/main" name="Cloudera-Light-2019">
  <a:themeElements>
    <a:clrScheme name="Cloudera_2019">
      <a:dk1>
        <a:srgbClr val="305868"/>
      </a:dk1>
      <a:lt1>
        <a:srgbClr val="FFFFFF"/>
      </a:lt1>
      <a:dk2>
        <a:srgbClr val="305868"/>
      </a:dk2>
      <a:lt2>
        <a:srgbClr val="FFFFFF"/>
      </a:lt2>
      <a:accent1>
        <a:srgbClr val="FF8300"/>
      </a:accent1>
      <a:accent2>
        <a:srgbClr val="00A3AF"/>
      </a:accent2>
      <a:accent3>
        <a:srgbClr val="008CFF"/>
      </a:accent3>
      <a:accent4>
        <a:srgbClr val="A4D65D"/>
      </a:accent4>
      <a:accent5>
        <a:srgbClr val="FFD664"/>
      </a:accent5>
      <a:accent6>
        <a:srgbClr val="828282"/>
      </a:accent6>
      <a:hlink>
        <a:srgbClr val="00A6B1"/>
      </a:hlink>
      <a:folHlink>
        <a:srgbClr val="AFAFA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517</Words>
  <Application>Microsoft Macintosh PowerPoint</Application>
  <PresentationFormat>On-screen Show (16:9)</PresentationFormat>
  <Paragraphs>80</Paragraphs>
  <Slides>14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Roboto Medium</vt:lpstr>
      <vt:lpstr>Arial</vt:lpstr>
      <vt:lpstr>Lato</vt:lpstr>
      <vt:lpstr>Caveat</vt:lpstr>
      <vt:lpstr>Courier New</vt:lpstr>
      <vt:lpstr>Roboto Light</vt:lpstr>
      <vt:lpstr>Roboto</vt:lpstr>
      <vt:lpstr>Noto Sans Symbols</vt:lpstr>
      <vt:lpstr>Cloudera-Light-2019</vt:lpstr>
      <vt:lpstr>Streaming Demo</vt:lpstr>
      <vt:lpstr>Streaming data: The Story</vt:lpstr>
      <vt:lpstr>DRAFT / WIP</vt:lpstr>
      <vt:lpstr>Streaming Data Scenario: Zero Downtime</vt:lpstr>
      <vt:lpstr>DEMO FLOW</vt:lpstr>
      <vt:lpstr>Collection Phase</vt:lpstr>
      <vt:lpstr>Kafka Inputs</vt:lpstr>
      <vt:lpstr>Enrich the data</vt:lpstr>
      <vt:lpstr>SSB</vt:lpstr>
      <vt:lpstr>Flink</vt:lpstr>
      <vt:lpstr>Report</vt:lpstr>
      <vt:lpstr>Impala + Kudu</vt:lpstr>
      <vt:lpstr>Data Visualization and Beyond</vt:lpstr>
      <vt:lpstr>SQL Stream Builder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Streaming Demo</dc:title>
  <cp:lastModifiedBy>David Fowler</cp:lastModifiedBy>
  <cp:revision>2</cp:revision>
  <dcterms:modified xsi:type="dcterms:W3CDTF">2022-09-21T20:40:42Z</dcterms:modified>
</cp:coreProperties>
</file>